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6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7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8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9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0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1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12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13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14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15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16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71" r:id="rId3"/>
    <p:sldMasterId id="2147483886" r:id="rId4"/>
    <p:sldMasterId id="2147483938" r:id="rId5"/>
    <p:sldMasterId id="2147484383" r:id="rId6"/>
    <p:sldMasterId id="2147484450" r:id="rId7"/>
    <p:sldMasterId id="2147484507" r:id="rId8"/>
    <p:sldMasterId id="2147484526" r:id="rId9"/>
    <p:sldMasterId id="2147484549" r:id="rId10"/>
    <p:sldMasterId id="2147484610" r:id="rId11"/>
    <p:sldMasterId id="2147484870" r:id="rId12"/>
    <p:sldMasterId id="2147484985" r:id="rId13"/>
    <p:sldMasterId id="2147485152" r:id="rId14"/>
    <p:sldMasterId id="2147485160" r:id="rId15"/>
    <p:sldMasterId id="2147485174" r:id="rId16"/>
    <p:sldMasterId id="2147485313" r:id="rId17"/>
  </p:sldMasterIdLst>
  <p:notesMasterIdLst>
    <p:notesMasterId r:id="rId33"/>
  </p:notesMasterIdLst>
  <p:handoutMasterIdLst>
    <p:handoutMasterId r:id="rId34"/>
  </p:handoutMasterIdLst>
  <p:sldIdLst>
    <p:sldId id="671" r:id="rId18"/>
    <p:sldId id="687" r:id="rId19"/>
    <p:sldId id="697" r:id="rId20"/>
    <p:sldId id="695" r:id="rId21"/>
    <p:sldId id="700" r:id="rId22"/>
    <p:sldId id="699" r:id="rId23"/>
    <p:sldId id="696" r:id="rId24"/>
    <p:sldId id="257" r:id="rId25"/>
    <p:sldId id="258" r:id="rId26"/>
    <p:sldId id="701" r:id="rId27"/>
    <p:sldId id="698" r:id="rId28"/>
    <p:sldId id="693" r:id="rId29"/>
    <p:sldId id="694" r:id="rId30"/>
    <p:sldId id="519" r:id="rId31"/>
    <p:sldId id="282" r:id="rId32"/>
  </p:sldIdLst>
  <p:sldSz cx="12192000" cy="6858000"/>
  <p:notesSz cx="6669088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D8CAC5-0743-4719-B193-C71B8F26C5D1}">
          <p14:sldIdLst>
            <p14:sldId id="671"/>
            <p14:sldId id="687"/>
            <p14:sldId id="697"/>
            <p14:sldId id="695"/>
            <p14:sldId id="700"/>
          </p14:sldIdLst>
        </p14:section>
        <p14:section name="Раздел без заголовка" id="{2F52E5F9-9324-4DC7-AD1B-3348E1B8DBFB}">
          <p14:sldIdLst>
            <p14:sldId id="699"/>
            <p14:sldId id="696"/>
            <p14:sldId id="257"/>
            <p14:sldId id="258"/>
            <p14:sldId id="701"/>
            <p14:sldId id="698"/>
            <p14:sldId id="693"/>
            <p14:sldId id="694"/>
            <p14:sldId id="519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50B"/>
    <a:srgbClr val="866600"/>
    <a:srgbClr val="202328"/>
    <a:srgbClr val="333333"/>
    <a:srgbClr val="A27B00"/>
    <a:srgbClr val="B61A1F"/>
    <a:srgbClr val="A88000"/>
    <a:srgbClr val="C09200"/>
    <a:srgbClr val="7F171A"/>
    <a:srgbClr val="D8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 autoAdjust="0"/>
    <p:restoredTop sz="86077" autoAdjust="0"/>
  </p:normalViewPr>
  <p:slideViewPr>
    <p:cSldViewPr snapToGrid="0">
      <p:cViewPr varScale="1">
        <p:scale>
          <a:sx n="76" d="100"/>
          <a:sy n="76" d="100"/>
        </p:scale>
        <p:origin x="71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CC770508-7D70-4675-A4FE-7366499970D9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1C9B0785-1825-4E40-A801-22FBA96AB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84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5E1DF4CF-9A83-4F3B-9546-28E94CCE026A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05771853-1981-4219-98B1-B870DE238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2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05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Данное решение позволяет объединить различные решения Kaspersky в единую платформу, обеспечивающую оперативное обнаружение, анализ и реагирование на угрозы ИБ.</a:t>
            </a:r>
          </a:p>
          <a:p>
            <a:r>
              <a:rPr lang="ru-RU" dirty="0"/>
              <a:t>В современных ИТ-инфраструктурах с десятками и сотнями тысяч конечных точек, сложно обеспечить оперативное и эффективное реагирование на инциденты ИБ без применения специализированных инструментов.</a:t>
            </a:r>
          </a:p>
          <a:p>
            <a:r>
              <a:rPr lang="ru-RU" dirty="0"/>
              <a:t>Интегрированная система обнаружения и реагирования на базе Kaspersky </a:t>
            </a:r>
            <a:r>
              <a:rPr lang="ru-RU" dirty="0" err="1"/>
              <a:t>Unified</a:t>
            </a:r>
            <a:r>
              <a:rPr lang="ru-RU" dirty="0"/>
              <a:t> </a:t>
            </a:r>
            <a:r>
              <a:rPr lang="ru-RU" dirty="0" err="1"/>
              <a:t>Monitoring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 </a:t>
            </a:r>
            <a:r>
              <a:rPr lang="ru-RU" dirty="0" err="1"/>
              <a:t>Platform</a:t>
            </a:r>
            <a:r>
              <a:rPr lang="ru-RU" dirty="0"/>
              <a:t> позволяет автоматизировать процедуры анализа и реагирования за счет интеграций с смежными системами.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71853-1981-4219-98B1-B870DE2382E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3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1" dirty="0"/>
              <a:t>Производительность и масштабируемость</a:t>
            </a:r>
          </a:p>
          <a:p>
            <a:r>
              <a:rPr lang="ru-RU" sz="1000" dirty="0"/>
              <a:t>Решение Kaspersky </a:t>
            </a:r>
            <a:r>
              <a:rPr lang="ru-RU" sz="1000" dirty="0" err="1"/>
              <a:t>Unified</a:t>
            </a:r>
            <a:r>
              <a:rPr lang="ru-RU" sz="1000" dirty="0"/>
              <a:t> </a:t>
            </a:r>
            <a:r>
              <a:rPr lang="ru-RU" sz="1000" dirty="0" err="1"/>
              <a:t>Monitoring</a:t>
            </a:r>
            <a:r>
              <a:rPr lang="ru-RU" sz="1000" dirty="0"/>
              <a:t> </a:t>
            </a:r>
            <a:r>
              <a:rPr lang="ru-RU" sz="1000" dirty="0" err="1"/>
              <a:t>and</a:t>
            </a:r>
            <a:r>
              <a:rPr lang="ru-RU" sz="1000" dirty="0"/>
              <a:t> </a:t>
            </a:r>
            <a:r>
              <a:rPr lang="ru-RU" sz="1000" dirty="0" err="1"/>
              <a:t>Analysis</a:t>
            </a:r>
            <a:r>
              <a:rPr lang="ru-RU" sz="1000" dirty="0"/>
              <a:t> </a:t>
            </a:r>
            <a:r>
              <a:rPr lang="ru-RU" sz="1000" dirty="0" err="1"/>
              <a:t>Platform</a:t>
            </a:r>
            <a:r>
              <a:rPr lang="ru-RU" sz="1000" dirty="0"/>
              <a:t> было специально разработано для работы в современных динамично меняющихся и высоконагруженных ИТ-средах. </a:t>
            </a:r>
          </a:p>
          <a:p>
            <a:r>
              <a:rPr lang="ru-RU" sz="1000" dirty="0"/>
              <a:t>Модульная </a:t>
            </a:r>
            <a:r>
              <a:rPr lang="ru-RU" sz="1000" dirty="0" err="1"/>
              <a:t>микросервисная</a:t>
            </a:r>
            <a:r>
              <a:rPr lang="ru-RU" sz="1000" dirty="0"/>
              <a:t> архитектура решения позволяет гибко изменять конфигурацию системы, обеспечить масштабируемость и отказоустойчивость. </a:t>
            </a:r>
          </a:p>
          <a:p>
            <a:endParaRPr lang="ru-RU" sz="1000" dirty="0"/>
          </a:p>
          <a:p>
            <a:r>
              <a:rPr lang="ru-RU" sz="1000" b="1" dirty="0"/>
              <a:t>Потоковая корреляция в реальном времени</a:t>
            </a:r>
          </a:p>
          <a:p>
            <a:r>
              <a:rPr lang="ru-RU" sz="1000" dirty="0"/>
              <a:t>Решение Kaspersky </a:t>
            </a:r>
            <a:r>
              <a:rPr lang="ru-RU" sz="1000" dirty="0" err="1"/>
              <a:t>Unified</a:t>
            </a:r>
            <a:r>
              <a:rPr lang="ru-RU" sz="1000" dirty="0"/>
              <a:t> </a:t>
            </a:r>
            <a:r>
              <a:rPr lang="ru-RU" sz="1000" dirty="0" err="1"/>
              <a:t>Monitoring</a:t>
            </a:r>
            <a:r>
              <a:rPr lang="ru-RU" sz="1000" dirty="0"/>
              <a:t> </a:t>
            </a:r>
            <a:r>
              <a:rPr lang="ru-RU" sz="1000" dirty="0" err="1"/>
              <a:t>and</a:t>
            </a:r>
            <a:r>
              <a:rPr lang="ru-RU" sz="1000" dirty="0"/>
              <a:t> </a:t>
            </a:r>
            <a:r>
              <a:rPr lang="ru-RU" sz="1000" dirty="0" err="1"/>
              <a:t>Analysis</a:t>
            </a:r>
            <a:r>
              <a:rPr lang="ru-RU" sz="1000" dirty="0"/>
              <a:t> </a:t>
            </a:r>
            <a:r>
              <a:rPr lang="ru-RU" sz="1000" dirty="0" err="1"/>
              <a:t>Platform</a:t>
            </a:r>
            <a:r>
              <a:rPr lang="ru-RU" sz="1000" dirty="0"/>
              <a:t> обеспечивает централизованный сбор и анализ журналов регистрации, корреляцию событий ИБ в реальном времени и своевременное оповещение об инцидентах.</a:t>
            </a:r>
          </a:p>
          <a:p>
            <a:r>
              <a:rPr lang="ru-RU" sz="1000" dirty="0"/>
              <a:t>Высокопроизводительный потоковый движок корреляции обеспечивает уровень производительности до 150 тыс. событий в секунду (EPS) на один узел корреляции.</a:t>
            </a:r>
          </a:p>
          <a:p>
            <a:r>
              <a:rPr lang="ru-RU" sz="1000" dirty="0"/>
              <a:t>Платформа обеспечивает сбор данных о событиях ИБ как с продуктов Лаборатории Касперского, так и сторонних поставщиков решений безопасности.</a:t>
            </a:r>
          </a:p>
          <a:p>
            <a:endParaRPr lang="ru-RU" sz="1000" dirty="0"/>
          </a:p>
          <a:p>
            <a:r>
              <a:rPr lang="ru-RU" sz="1000" b="1" dirty="0"/>
              <a:t>Доступ к глобальной аналитической информации </a:t>
            </a:r>
            <a:r>
              <a:rPr lang="ru-RU" sz="1000" b="1" dirty="0" err="1"/>
              <a:t>Threat</a:t>
            </a:r>
            <a:r>
              <a:rPr lang="ru-RU" sz="1000" b="1" dirty="0"/>
              <a:t> </a:t>
            </a:r>
            <a:r>
              <a:rPr lang="ru-RU" sz="1000" b="1" dirty="0" err="1"/>
              <a:t>Intelligence</a:t>
            </a:r>
            <a:endParaRPr lang="ru-RU" sz="1000" b="1" dirty="0"/>
          </a:p>
          <a:p>
            <a:r>
              <a:rPr lang="ru-RU" sz="1000" dirty="0"/>
              <a:t>Лаборатория Касперского обладает одной из наиболее полных и достоверных баз данных </a:t>
            </a:r>
            <a:r>
              <a:rPr lang="ru-RU" sz="1000" dirty="0" err="1"/>
              <a:t>Threat</a:t>
            </a:r>
            <a:r>
              <a:rPr lang="ru-RU" sz="1000" dirty="0"/>
              <a:t> </a:t>
            </a:r>
            <a:r>
              <a:rPr lang="ru-RU" sz="1000" dirty="0" err="1"/>
              <a:t>Intelligence</a:t>
            </a:r>
            <a:r>
              <a:rPr lang="ru-RU" sz="1000" dirty="0"/>
              <a:t> по угрозам ИБ. Глобальная база </a:t>
            </a:r>
            <a:r>
              <a:rPr lang="ru-RU" sz="1000" dirty="0" err="1"/>
              <a:t>Threat</a:t>
            </a:r>
            <a:r>
              <a:rPr lang="ru-RU" sz="1000" dirty="0"/>
              <a:t> </a:t>
            </a:r>
            <a:r>
              <a:rPr lang="ru-RU" sz="1000" dirty="0" err="1"/>
              <a:t>Intelligence</a:t>
            </a:r>
            <a:r>
              <a:rPr lang="ru-RU" sz="1000" dirty="0"/>
              <a:t> постоянно обновляется данными из Kaspersky </a:t>
            </a:r>
            <a:r>
              <a:rPr lang="ru-RU" sz="1000" dirty="0" err="1"/>
              <a:t>Security</a:t>
            </a:r>
            <a:r>
              <a:rPr lang="ru-RU" sz="1000" dirty="0"/>
              <a:t> </a:t>
            </a:r>
            <a:r>
              <a:rPr lang="ru-RU" sz="1000" dirty="0" err="1"/>
              <a:t>Network</a:t>
            </a:r>
            <a:r>
              <a:rPr lang="ru-RU" sz="1000" dirty="0"/>
              <a:t> (более чем 100 млн. сенсоров в 200+ странах), результатами ручного анализа APT, оперативными данными из </a:t>
            </a:r>
            <a:r>
              <a:rPr lang="ru-RU" sz="1000" dirty="0" err="1"/>
              <a:t>dark</a:t>
            </a:r>
            <a:r>
              <a:rPr lang="ru-RU" sz="1000" dirty="0"/>
              <a:t> </a:t>
            </a:r>
            <a:r>
              <a:rPr lang="ru-RU" sz="1000" dirty="0" err="1"/>
              <a:t>web</a:t>
            </a:r>
            <a:r>
              <a:rPr lang="ru-RU" sz="1000" dirty="0"/>
              <a:t>, результатами анализа новых экземпляров ВПО (более 400тыс/сутки).</a:t>
            </a:r>
          </a:p>
          <a:p>
            <a:r>
              <a:rPr lang="ru-RU" sz="1000" dirty="0"/>
              <a:t>Решение KUMA имеет интеграцию «из коробки» с платформой Kaspersky </a:t>
            </a:r>
            <a:r>
              <a:rPr lang="ru-RU" sz="1000" dirty="0" err="1"/>
              <a:t>CyberTrace</a:t>
            </a:r>
            <a:r>
              <a:rPr lang="ru-RU" sz="1000" dirty="0"/>
              <a:t> для агрегации и управления потоками данных об угрозах, а также c инструментами расследования инцидентов и анализа угроз Kaspersky </a:t>
            </a:r>
            <a:r>
              <a:rPr lang="ru-RU" sz="1000" dirty="0" err="1"/>
              <a:t>Threat</a:t>
            </a:r>
            <a:r>
              <a:rPr lang="ru-RU" sz="1000" dirty="0"/>
              <a:t> </a:t>
            </a:r>
            <a:r>
              <a:rPr lang="ru-RU" sz="1000" dirty="0" err="1"/>
              <a:t>Intelligence</a:t>
            </a:r>
            <a:r>
              <a:rPr lang="ru-RU" sz="1000" dirty="0"/>
              <a:t> </a:t>
            </a:r>
            <a:r>
              <a:rPr lang="ru-RU" sz="1000" dirty="0" err="1"/>
              <a:t>Portal</a:t>
            </a:r>
            <a:r>
              <a:rPr lang="ru-RU" sz="1000" dirty="0"/>
              <a:t>.</a:t>
            </a:r>
          </a:p>
          <a:p>
            <a:endParaRPr lang="ru-RU" sz="1000" dirty="0"/>
          </a:p>
          <a:p>
            <a:r>
              <a:rPr lang="ru-RU" sz="1000" b="1" dirty="0"/>
              <a:t>Доступ к экспертизе Лаборатории Касперского</a:t>
            </a:r>
          </a:p>
          <a:p>
            <a:r>
              <a:rPr lang="ru-RU" sz="1000" dirty="0"/>
              <a:t>Система Kaspersky </a:t>
            </a:r>
            <a:r>
              <a:rPr lang="ru-RU" sz="1000" dirty="0" err="1"/>
              <a:t>Unified</a:t>
            </a:r>
            <a:r>
              <a:rPr lang="ru-RU" sz="1000" dirty="0"/>
              <a:t> </a:t>
            </a:r>
            <a:r>
              <a:rPr lang="ru-RU" sz="1000" dirty="0" err="1"/>
              <a:t>Monitoring</a:t>
            </a:r>
            <a:r>
              <a:rPr lang="ru-RU" sz="1000" dirty="0"/>
              <a:t> </a:t>
            </a:r>
            <a:r>
              <a:rPr lang="ru-RU" sz="1000" dirty="0" err="1"/>
              <a:t>and</a:t>
            </a:r>
            <a:r>
              <a:rPr lang="ru-RU" sz="1000" dirty="0"/>
              <a:t> </a:t>
            </a:r>
            <a:r>
              <a:rPr lang="ru-RU" sz="1000" dirty="0" err="1"/>
              <a:t>Analysis</a:t>
            </a:r>
            <a:r>
              <a:rPr lang="ru-RU" sz="1000" dirty="0"/>
              <a:t> </a:t>
            </a:r>
            <a:r>
              <a:rPr lang="ru-RU" sz="1000" dirty="0" err="1"/>
              <a:t>Platform</a:t>
            </a:r>
            <a:r>
              <a:rPr lang="ru-RU" sz="1000" dirty="0"/>
              <a:t> поставляется с готовым набором детектирующей логики, обновляемой на постоянной основе. </a:t>
            </a:r>
          </a:p>
          <a:p>
            <a:r>
              <a:rPr lang="ru-RU" sz="1000" dirty="0"/>
              <a:t>В отличие от стандартных правил корреляции, детектирующая логика KUMA основана на практическом опыте Лаборатории Касперского по противодействию самым изощренным угрозам, и многократно подтвердила свою эффективность в реальной инфраструктуре заказчиков и Компании.</a:t>
            </a:r>
          </a:p>
          <a:p>
            <a:r>
              <a:rPr lang="ru-RU" sz="1000" dirty="0"/>
              <a:t>Аналогичная детектирующая логика и правила корреляции используются как в SOC Лаборатории Касперского, так и в коммерческих сервисах </a:t>
            </a:r>
            <a:r>
              <a:rPr lang="ru-RU" sz="1000" dirty="0" err="1"/>
              <a:t>Threat</a:t>
            </a:r>
            <a:r>
              <a:rPr lang="ru-RU" sz="1000" dirty="0"/>
              <a:t> </a:t>
            </a:r>
            <a:r>
              <a:rPr lang="ru-RU" sz="1000" dirty="0" err="1"/>
              <a:t>Hunting</a:t>
            </a:r>
            <a:r>
              <a:rPr lang="ru-RU" sz="1000" dirty="0"/>
              <a:t>.</a:t>
            </a:r>
          </a:p>
          <a:p>
            <a:r>
              <a:rPr lang="ru-RU" sz="1000" dirty="0"/>
              <a:t>Набор детектирующих правил постоянно обновляется и корректируется на основе данных </a:t>
            </a:r>
            <a:r>
              <a:rPr lang="ru-RU" sz="1000" dirty="0" err="1"/>
              <a:t>Threat</a:t>
            </a:r>
            <a:r>
              <a:rPr lang="ru-RU" sz="1000" dirty="0"/>
              <a:t> </a:t>
            </a:r>
            <a:r>
              <a:rPr lang="ru-RU" sz="1000" dirty="0" err="1"/>
              <a:t>Intelligence</a:t>
            </a:r>
            <a:r>
              <a:rPr lang="ru-RU" sz="1000" dirty="0"/>
              <a:t> и опыта экспертов Лаборатории.</a:t>
            </a:r>
          </a:p>
          <a:p>
            <a:endParaRPr lang="ru-RU" sz="1000" dirty="0"/>
          </a:p>
          <a:p>
            <a:r>
              <a:rPr lang="ru-RU" sz="1000" b="1" dirty="0"/>
              <a:t>Автоматический сбор информации о конечных точках</a:t>
            </a:r>
          </a:p>
          <a:p>
            <a:r>
              <a:rPr lang="ru-RU" sz="1000" dirty="0"/>
              <a:t>Одна из самых актуальных проблем при расследовании инцидентов – недостаток информации и контекста об информационных активах организации.</a:t>
            </a:r>
          </a:p>
          <a:p>
            <a:r>
              <a:rPr lang="ru-RU" sz="1000" dirty="0"/>
              <a:t>Автоматизированное обнаружение и инвентаризация хостов в сети позволяет решить эту проблему. Система Kaspersky </a:t>
            </a:r>
            <a:r>
              <a:rPr lang="ru-RU" sz="1000" dirty="0" err="1"/>
              <a:t>Unified</a:t>
            </a:r>
            <a:r>
              <a:rPr lang="ru-RU" sz="1000" dirty="0"/>
              <a:t> </a:t>
            </a:r>
            <a:r>
              <a:rPr lang="ru-RU" sz="1000" dirty="0" err="1"/>
              <a:t>Monitoring</a:t>
            </a:r>
            <a:r>
              <a:rPr lang="ru-RU" sz="1000" dirty="0"/>
              <a:t> </a:t>
            </a:r>
            <a:r>
              <a:rPr lang="ru-RU" sz="1000" dirty="0" err="1"/>
              <a:t>and</a:t>
            </a:r>
            <a:r>
              <a:rPr lang="ru-RU" sz="1000" dirty="0"/>
              <a:t> </a:t>
            </a:r>
            <a:r>
              <a:rPr lang="ru-RU" sz="1000" dirty="0" err="1"/>
              <a:t>Analysis</a:t>
            </a:r>
            <a:r>
              <a:rPr lang="ru-RU" sz="1000" dirty="0"/>
              <a:t> </a:t>
            </a:r>
            <a:r>
              <a:rPr lang="ru-RU" sz="1000" dirty="0" err="1"/>
              <a:t>Platform</a:t>
            </a:r>
            <a:r>
              <a:rPr lang="ru-RU" sz="1000" dirty="0"/>
              <a:t> с помощью агента Kaspersky </a:t>
            </a:r>
            <a:r>
              <a:rPr lang="ru-RU" sz="1000" dirty="0" err="1"/>
              <a:t>Endpoint</a:t>
            </a:r>
            <a:r>
              <a:rPr lang="ru-RU" sz="1000" dirty="0"/>
              <a:t> </a:t>
            </a:r>
            <a:r>
              <a:rPr lang="ru-RU" sz="1000" dirty="0" err="1"/>
              <a:t>Security</a:t>
            </a:r>
            <a:r>
              <a:rPr lang="ru-RU" sz="1000" dirty="0"/>
              <a:t> в автоматизированном режиме получает полную информацию о конечных точках, а также любых изменениях, произошедших с ними.</a:t>
            </a:r>
          </a:p>
          <a:p>
            <a:r>
              <a:rPr lang="ru-RU" sz="1000" dirty="0"/>
              <a:t>Данная информация может использоваться для корреляции событий ИБ с учетом контекста, а также и при расследовании инцидента. 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71853-1981-4219-98B1-B870DE2382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51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4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71853-1981-4219-98B1-B870DE2382E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повышения </a:t>
            </a:r>
            <a:r>
              <a:rPr lang="ru-RU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кфалификации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преподавателей, 13 </a:t>
            </a:r>
            <a:r>
              <a:rPr lang="ru-RU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сотрулников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ДГТУ прошли заочное обучение в Лаборатории Касперского. Свои знания они теперь готовы передавать студентам ДГТОУ. Также «Лаборатория Касперского» выделила лицензии на Kaspersky </a:t>
            </a:r>
            <a:r>
              <a:rPr lang="ru-RU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 Донскому государственному техническому университету. Продукт будет использоваться будущими специалистами по компьютерной безопасности для обучения по дисциплине «Защита программ и данных».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71853-1981-4219-98B1-B870DE2382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повышения </a:t>
            </a:r>
            <a:r>
              <a:rPr lang="ru-RU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кфалификации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преподавателей, 13 </a:t>
            </a:r>
            <a:r>
              <a:rPr lang="ru-RU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сотрулников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ДГТУ прошли заочное обучение в Лаборатории Касперского. Свои знания они теперь готовы передавать студентам ДГТОУ. Также «Лаборатория Касперского» выделила лицензии на Kaspersky </a:t>
            </a:r>
            <a:r>
              <a:rPr lang="ru-RU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 Донскому государственному техническому университету. Продукт будет использоваться будущими специалистами по компьютерной безопасности для обучения по дисциплине «Защита программ и данных».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71853-1981-4219-98B1-B870DE2382E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4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71853-1981-4219-98B1-B870DE2382E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3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458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04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Сложность, масштаб и ущерб от </a:t>
            </a:r>
            <a:r>
              <a:rPr lang="ru-RU" dirty="0" err="1"/>
              <a:t>кибератак</a:t>
            </a:r>
            <a:r>
              <a:rPr lang="ru-RU" dirty="0"/>
              <a:t> растет с каждым днем. Злоумышленники используют все более изощренные техники и тактики для проникновения в ИТ-инфраструктуру предприятия и сокрытия факта компрометации.  Разрозненные средства защиты информации оказываются мало эффективны против хорошо скоординированных атак. Для противодействия современным угрозам система информационной безопасности должна функционировать как единое целое – подобно иммунной системе организма.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71853-1981-4219-98B1-B870DE2382EF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8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aseline="0" dirty="0"/>
              <a:t>Более 20 лет практического опыта Лаборатории Касперского и технологии в области создания средств защиты информации, противодействия целевым атакам и анализа вредоносного ПО легли в основу решения Kaspersky </a:t>
            </a:r>
            <a:r>
              <a:rPr lang="ru-RU" sz="1000" baseline="0" dirty="0" err="1"/>
              <a:t>Unified</a:t>
            </a:r>
            <a:r>
              <a:rPr lang="ru-RU" sz="1000" baseline="0" dirty="0"/>
              <a:t> </a:t>
            </a:r>
            <a:r>
              <a:rPr lang="ru-RU" sz="1000" baseline="0" dirty="0" err="1"/>
              <a:t>Monitoring</a:t>
            </a:r>
            <a:r>
              <a:rPr lang="ru-RU" sz="1000" baseline="0" dirty="0"/>
              <a:t> </a:t>
            </a:r>
            <a:r>
              <a:rPr lang="ru-RU" sz="1000" baseline="0" dirty="0" err="1"/>
              <a:t>and</a:t>
            </a:r>
            <a:r>
              <a:rPr lang="ru-RU" sz="1000" baseline="0" dirty="0"/>
              <a:t> </a:t>
            </a:r>
            <a:r>
              <a:rPr lang="ru-RU" sz="1000" baseline="0" dirty="0" err="1"/>
              <a:t>Analysis</a:t>
            </a:r>
            <a:r>
              <a:rPr lang="ru-RU" sz="1000" baseline="0" dirty="0"/>
              <a:t> </a:t>
            </a:r>
            <a:r>
              <a:rPr lang="ru-RU" sz="1000" baseline="0" dirty="0" err="1"/>
              <a:t>Platform</a:t>
            </a:r>
            <a:r>
              <a:rPr lang="ru-RU" sz="1000" baseline="0" dirty="0"/>
              <a:t>. Данное решение предназначено для функционирования в рамках единой платформы безопасности Kaspersky для обнаружения, анализа и реагирования на современные сложные атаки и угрозы ИБ.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71853-1981-4219-98B1-B870DE2382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2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pn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4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4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5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6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6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6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20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171013"/>
            <a:ext cx="5357813" cy="243496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61550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171014"/>
            <a:ext cx="5358219" cy="1660963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56245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844524"/>
            <a:ext cx="5358220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358220" cy="22225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0664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360733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5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360733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374912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Eugene Kaspersky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Executive Officer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50" y="421595"/>
            <a:ext cx="3980231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9177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353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2569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920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65799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92573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920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65799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92573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13266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565175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96053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74135" y="1509184"/>
            <a:ext cx="5472000" cy="46566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9" y="418114"/>
            <a:ext cx="11235265" cy="900572"/>
          </a:xfrm>
        </p:spPr>
        <p:txBody>
          <a:bodyPr>
            <a:noAutofit/>
          </a:bodyPr>
          <a:lstStyle/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0639123A-F87C-4031-98BC-669B89EDA100}" type="slidenum">
              <a:rPr lang="ru-RU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39933" y="1509184"/>
            <a:ext cx="5472000" cy="4656667"/>
          </a:xfrm>
        </p:spPr>
        <p:txBody>
          <a:bodyPr>
            <a:noAutofit/>
          </a:bodyPr>
          <a:lstStyle>
            <a:lvl1pPr marL="14476" indent="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3699" indent="0">
              <a:buFont typeface="Arial" pitchFamily="34" charset="0"/>
              <a:buNone/>
              <a:defRPr/>
            </a:lvl3pPr>
            <a:lvl4pPr marL="1828650" indent="0">
              <a:buNone/>
              <a:defRPr/>
            </a:lvl4pPr>
            <a:lvl5pPr marL="243819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329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924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29" name="Shape 32"/>
          <p:cNvSpPr>
            <a:spLocks noGrp="1"/>
          </p:cNvSpPr>
          <p:nvPr>
            <p:ph type="body" sz="quarter" idx="1"/>
          </p:nvPr>
        </p:nvSpPr>
        <p:spPr>
          <a:xfrm>
            <a:off x="434976" y="1323416"/>
            <a:ext cx="5358220" cy="1706034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SzPct val="100000"/>
              <a:buFont typeface="Arial"/>
              <a:buChar char="•"/>
              <a:defRPr sz="1400"/>
            </a:lvl1pPr>
            <a:lvl2pPr marL="573087" indent="-211137">
              <a:buSzPct val="100000"/>
              <a:buFont typeface="Arial"/>
              <a:buChar char="•"/>
              <a:defRPr sz="1400"/>
            </a:lvl2pPr>
            <a:lvl3pPr marL="944706" indent="-230331">
              <a:buSzPct val="100000"/>
              <a:buFont typeface="Arial"/>
              <a:buChar char="•"/>
              <a:defRPr sz="1400"/>
            </a:lvl3pPr>
            <a:lvl4pPr marL="1329689" indent="-253364">
              <a:buSzPct val="100000"/>
              <a:buFont typeface="Arial"/>
              <a:buChar char="•"/>
              <a:defRPr sz="1400"/>
            </a:lvl4pPr>
            <a:lvl5pPr marL="1719791" indent="-281516">
              <a:buSzPct val="100000"/>
              <a:buFont typeface="Arial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30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2899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Shape 40"/>
          <p:cNvSpPr>
            <a:spLocks noGrp="1"/>
          </p:cNvSpPr>
          <p:nvPr>
            <p:ph type="body" sz="quarter" idx="1"/>
          </p:nvPr>
        </p:nvSpPr>
        <p:spPr>
          <a:xfrm>
            <a:off x="434976" y="1844525"/>
            <a:ext cx="5358221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03" name="Shape 41"/>
          <p:cNvSpPr>
            <a:spLocks noGrp="1"/>
          </p:cNvSpPr>
          <p:nvPr>
            <p:ph type="body" sz="quarter" idx="13"/>
          </p:nvPr>
        </p:nvSpPr>
        <p:spPr>
          <a:xfrm>
            <a:off x="6395630" y="1843872"/>
            <a:ext cx="5358222" cy="222251"/>
          </a:xfrm>
          <a:prstGeom prst="rect">
            <a:avLst/>
          </a:prstGeom>
        </p:spPr>
        <p:txBody>
          <a:bodyPr lIns="0" tIns="0" rIns="0" bIns="0"/>
          <a:lstStyle/>
          <a:p>
            <a:pPr defTabSz="804672">
              <a:spcBef>
                <a:spcPts val="800"/>
              </a:spcBef>
              <a:defRPr sz="1584" b="1"/>
            </a:pPr>
            <a:endParaRPr/>
          </a:p>
        </p:txBody>
      </p:sp>
      <p:sp>
        <p:nvSpPr>
          <p:cNvPr id="1048904" name="Shape 42"/>
          <p:cNvSpPr>
            <a:spLocks noGrp="1"/>
          </p:cNvSpPr>
          <p:nvPr>
            <p:ph type="body" sz="quarter" idx="14"/>
          </p:nvPr>
        </p:nvSpPr>
        <p:spPr>
          <a:xfrm>
            <a:off x="434978" y="2311936"/>
            <a:ext cx="5357813" cy="1423989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905" name="Shape 43"/>
          <p:cNvSpPr>
            <a:spLocks noGrp="1"/>
          </p:cNvSpPr>
          <p:nvPr>
            <p:ph type="body" sz="quarter" idx="15"/>
          </p:nvPr>
        </p:nvSpPr>
        <p:spPr>
          <a:xfrm>
            <a:off x="6396037" y="2311936"/>
            <a:ext cx="5357814" cy="1423989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906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07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11445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Shape 52"/>
          <p:cNvSpPr>
            <a:spLocks noGrp="1"/>
          </p:cNvSpPr>
          <p:nvPr>
            <p:ph type="pic" sz="quarter" idx="13"/>
          </p:nvPr>
        </p:nvSpPr>
        <p:spPr>
          <a:xfrm>
            <a:off x="434976" y="1340146"/>
            <a:ext cx="167640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21" name="Shape 53"/>
          <p:cNvSpPr>
            <a:spLocks noGrp="1"/>
          </p:cNvSpPr>
          <p:nvPr>
            <p:ph type="pic" sz="quarter" idx="14"/>
          </p:nvPr>
        </p:nvSpPr>
        <p:spPr>
          <a:xfrm>
            <a:off x="4360733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22" name="Shape 54"/>
          <p:cNvSpPr>
            <a:spLocks noGrp="1"/>
          </p:cNvSpPr>
          <p:nvPr>
            <p:ph type="pic" sz="quarter" idx="15"/>
          </p:nvPr>
        </p:nvSpPr>
        <p:spPr>
          <a:xfrm>
            <a:off x="8286492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23" name="Shape 55"/>
          <p:cNvSpPr>
            <a:spLocks noGrp="1"/>
          </p:cNvSpPr>
          <p:nvPr>
            <p:ph type="body" sz="quarter" idx="1"/>
          </p:nvPr>
        </p:nvSpPr>
        <p:spPr>
          <a:xfrm>
            <a:off x="434975" y="2756430"/>
            <a:ext cx="2736252" cy="123110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 marL="6286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2pPr>
            <a:lvl3pPr marL="10858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3pPr>
            <a:lvl4pPr marL="15430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4pPr>
            <a:lvl5pPr marL="20002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24" name="Shape 56"/>
          <p:cNvSpPr>
            <a:spLocks noGrp="1"/>
          </p:cNvSpPr>
          <p:nvPr>
            <p:ph type="body" sz="quarter" idx="16"/>
          </p:nvPr>
        </p:nvSpPr>
        <p:spPr>
          <a:xfrm>
            <a:off x="8286492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defRPr sz="1200"/>
            </a:pPr>
            <a:endParaRPr/>
          </a:p>
        </p:txBody>
      </p:sp>
      <p:sp>
        <p:nvSpPr>
          <p:cNvPr id="1048925" name="Shape 57"/>
          <p:cNvSpPr>
            <a:spLocks noGrp="1"/>
          </p:cNvSpPr>
          <p:nvPr>
            <p:ph type="body" sz="quarter" idx="17"/>
          </p:nvPr>
        </p:nvSpPr>
        <p:spPr>
          <a:xfrm>
            <a:off x="4360733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defRPr sz="1200"/>
            </a:pPr>
            <a:endParaRPr/>
          </a:p>
        </p:txBody>
      </p:sp>
      <p:sp>
        <p:nvSpPr>
          <p:cNvPr id="1048926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27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7503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Shape 66"/>
          <p:cNvSpPr>
            <a:spLocks noGrp="1"/>
          </p:cNvSpPr>
          <p:nvPr>
            <p:ph type="pic" sz="quarter" idx="13"/>
          </p:nvPr>
        </p:nvSpPr>
        <p:spPr>
          <a:xfrm>
            <a:off x="434976" y="1441172"/>
            <a:ext cx="3197227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04" name="Shape 67"/>
          <p:cNvSpPr>
            <a:spLocks noGrp="1"/>
          </p:cNvSpPr>
          <p:nvPr>
            <p:ph type="pic" sz="quarter" idx="14"/>
          </p:nvPr>
        </p:nvSpPr>
        <p:spPr>
          <a:xfrm>
            <a:off x="4495800" y="1441172"/>
            <a:ext cx="3197227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05" name="Shape 68"/>
          <p:cNvSpPr>
            <a:spLocks noGrp="1"/>
          </p:cNvSpPr>
          <p:nvPr>
            <p:ph type="pic" sz="quarter" idx="15"/>
          </p:nvPr>
        </p:nvSpPr>
        <p:spPr>
          <a:xfrm>
            <a:off x="8556624" y="1441172"/>
            <a:ext cx="3197228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06" name="Shape 69"/>
          <p:cNvSpPr>
            <a:spLocks noGrp="1"/>
          </p:cNvSpPr>
          <p:nvPr>
            <p:ph type="body" sz="quarter" idx="1"/>
          </p:nvPr>
        </p:nvSpPr>
        <p:spPr>
          <a:xfrm>
            <a:off x="434976" y="3903617"/>
            <a:ext cx="3197227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07" name="Shape 70"/>
          <p:cNvSpPr>
            <a:spLocks noGrp="1"/>
          </p:cNvSpPr>
          <p:nvPr>
            <p:ph type="body" sz="quarter" idx="16"/>
          </p:nvPr>
        </p:nvSpPr>
        <p:spPr>
          <a:xfrm>
            <a:off x="4495799" y="3903617"/>
            <a:ext cx="3197229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808" name="Shape 71"/>
          <p:cNvSpPr>
            <a:spLocks noGrp="1"/>
          </p:cNvSpPr>
          <p:nvPr>
            <p:ph type="body" sz="quarter" idx="17"/>
          </p:nvPr>
        </p:nvSpPr>
        <p:spPr>
          <a:xfrm>
            <a:off x="8556624" y="3903617"/>
            <a:ext cx="3197228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809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10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7301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Shape 80"/>
          <p:cNvSpPr>
            <a:spLocks noGrp="1"/>
          </p:cNvSpPr>
          <p:nvPr>
            <p:ph type="pic" sz="quarter" idx="13"/>
          </p:nvPr>
        </p:nvSpPr>
        <p:spPr>
          <a:xfrm>
            <a:off x="434976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2" name="Shape 81"/>
          <p:cNvSpPr>
            <a:spLocks noGrp="1"/>
          </p:cNvSpPr>
          <p:nvPr>
            <p:ph type="pic" sz="quarter" idx="14"/>
          </p:nvPr>
        </p:nvSpPr>
        <p:spPr>
          <a:xfrm>
            <a:off x="2781924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3" name="Shape 82"/>
          <p:cNvSpPr>
            <a:spLocks noGrp="1"/>
          </p:cNvSpPr>
          <p:nvPr>
            <p:ph type="pic" sz="quarter" idx="15"/>
          </p:nvPr>
        </p:nvSpPr>
        <p:spPr>
          <a:xfrm>
            <a:off x="5128872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4" name="Shape 83"/>
          <p:cNvSpPr>
            <a:spLocks noGrp="1"/>
          </p:cNvSpPr>
          <p:nvPr>
            <p:ph type="pic" sz="quarter" idx="16"/>
          </p:nvPr>
        </p:nvSpPr>
        <p:spPr>
          <a:xfrm>
            <a:off x="7475821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5" name="Shape 84"/>
          <p:cNvSpPr>
            <a:spLocks noGrp="1"/>
          </p:cNvSpPr>
          <p:nvPr>
            <p:ph type="pic" sz="quarter" idx="17"/>
          </p:nvPr>
        </p:nvSpPr>
        <p:spPr>
          <a:xfrm>
            <a:off x="9822770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6" name="Shape 85"/>
          <p:cNvSpPr>
            <a:spLocks noGrp="1"/>
          </p:cNvSpPr>
          <p:nvPr>
            <p:ph type="body" sz="quarter" idx="1"/>
          </p:nvPr>
        </p:nvSpPr>
        <p:spPr>
          <a:xfrm>
            <a:off x="434976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/>
            </a:lvl1pPr>
            <a:lvl2pPr marL="657225" indent="-200025">
              <a:lnSpc>
                <a:spcPct val="100000"/>
              </a:lnSpc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buSzPct val="100000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47" name="Shape 86"/>
          <p:cNvSpPr>
            <a:spLocks noGrp="1"/>
          </p:cNvSpPr>
          <p:nvPr>
            <p:ph type="body" sz="quarter" idx="18"/>
          </p:nvPr>
        </p:nvSpPr>
        <p:spPr>
          <a:xfrm>
            <a:off x="2781924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48" name="Shape 87"/>
          <p:cNvSpPr>
            <a:spLocks noGrp="1"/>
          </p:cNvSpPr>
          <p:nvPr>
            <p:ph type="body" sz="quarter" idx="19"/>
          </p:nvPr>
        </p:nvSpPr>
        <p:spPr>
          <a:xfrm>
            <a:off x="5128873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49" name="Shape 88"/>
          <p:cNvSpPr>
            <a:spLocks noGrp="1"/>
          </p:cNvSpPr>
          <p:nvPr>
            <p:ph type="body" sz="quarter" idx="20"/>
          </p:nvPr>
        </p:nvSpPr>
        <p:spPr>
          <a:xfrm>
            <a:off x="7475821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50" name="Shape 89"/>
          <p:cNvSpPr>
            <a:spLocks noGrp="1"/>
          </p:cNvSpPr>
          <p:nvPr>
            <p:ph type="body" sz="quarter" idx="21"/>
          </p:nvPr>
        </p:nvSpPr>
        <p:spPr>
          <a:xfrm>
            <a:off x="9822770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51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52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25417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Shape 98"/>
          <p:cNvSpPr>
            <a:spLocks noGrp="1"/>
          </p:cNvSpPr>
          <p:nvPr>
            <p:ph type="body" sz="quarter" idx="1"/>
          </p:nvPr>
        </p:nvSpPr>
        <p:spPr>
          <a:xfrm>
            <a:off x="5004903" y="1606855"/>
            <a:ext cx="2142023" cy="18466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1200" b="1"/>
            </a:lvl1pPr>
            <a:lvl2pPr marL="628650" indent="-171450" algn="ctr">
              <a:lnSpc>
                <a:spcPct val="100000"/>
              </a:lnSpc>
              <a:buSzPct val="100000"/>
              <a:buChar char="•"/>
              <a:defRPr sz="1200" b="1"/>
            </a:lvl2pPr>
            <a:lvl3pPr marL="1085850" indent="-171450" algn="ctr">
              <a:lnSpc>
                <a:spcPct val="100000"/>
              </a:lnSpc>
              <a:buSzPct val="100000"/>
              <a:buChar char="•"/>
              <a:defRPr sz="1200" b="1"/>
            </a:lvl3pPr>
            <a:lvl4pPr marL="1543050" indent="-171450" algn="ctr">
              <a:lnSpc>
                <a:spcPct val="100000"/>
              </a:lnSpc>
              <a:buSzPct val="100000"/>
              <a:buChar char="•"/>
              <a:defRPr sz="1200" b="1"/>
            </a:lvl4pPr>
            <a:lvl5pPr marL="2000250" indent="-171450" algn="ctr">
              <a:lnSpc>
                <a:spcPct val="100000"/>
              </a:lnSpc>
              <a:buSzPct val="100000"/>
              <a:buChar char="•"/>
              <a:defRPr sz="1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25" name="Shape 99"/>
          <p:cNvSpPr>
            <a:spLocks noGrp="1"/>
          </p:cNvSpPr>
          <p:nvPr>
            <p:ph type="body" sz="quarter" idx="13"/>
          </p:nvPr>
        </p:nvSpPr>
        <p:spPr>
          <a:xfrm>
            <a:off x="5004901" y="1848259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26" name="Shape 100"/>
          <p:cNvSpPr>
            <a:spLocks noGrp="1"/>
          </p:cNvSpPr>
          <p:nvPr>
            <p:ph type="pic" sz="quarter" idx="14"/>
          </p:nvPr>
        </p:nvSpPr>
        <p:spPr>
          <a:xfrm>
            <a:off x="5604426" y="56389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27" name="Shape 101"/>
          <p:cNvSpPr>
            <a:spLocks noGrp="1"/>
          </p:cNvSpPr>
          <p:nvPr>
            <p:ph type="body" sz="quarter" idx="15"/>
          </p:nvPr>
        </p:nvSpPr>
        <p:spPr>
          <a:xfrm>
            <a:off x="5004903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28" name="Shape 102"/>
          <p:cNvSpPr>
            <a:spLocks noGrp="1"/>
          </p:cNvSpPr>
          <p:nvPr>
            <p:ph type="body" sz="quarter" idx="16"/>
          </p:nvPr>
        </p:nvSpPr>
        <p:spPr>
          <a:xfrm>
            <a:off x="5004901" y="3768444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00"/>
              </a:spcBef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29" name="Shape 103"/>
          <p:cNvSpPr>
            <a:spLocks noGrp="1"/>
          </p:cNvSpPr>
          <p:nvPr>
            <p:ph type="pic" sz="quarter" idx="17"/>
          </p:nvPr>
        </p:nvSpPr>
        <p:spPr>
          <a:xfrm>
            <a:off x="5604426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30" name="Shape 104"/>
          <p:cNvSpPr>
            <a:spLocks noGrp="1"/>
          </p:cNvSpPr>
          <p:nvPr>
            <p:ph type="body" sz="quarter" idx="18"/>
          </p:nvPr>
        </p:nvSpPr>
        <p:spPr>
          <a:xfrm>
            <a:off x="7351289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31" name="Shape 105"/>
          <p:cNvSpPr>
            <a:spLocks noGrp="1"/>
          </p:cNvSpPr>
          <p:nvPr>
            <p:ph type="body" sz="quarter" idx="19"/>
          </p:nvPr>
        </p:nvSpPr>
        <p:spPr>
          <a:xfrm>
            <a:off x="7351286" y="3768444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500"/>
              </a:spcBef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32" name="Shape 106"/>
          <p:cNvSpPr>
            <a:spLocks noGrp="1"/>
          </p:cNvSpPr>
          <p:nvPr>
            <p:ph type="pic" sz="quarter" idx="20"/>
          </p:nvPr>
        </p:nvSpPr>
        <p:spPr>
          <a:xfrm>
            <a:off x="7950813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33" name="Shape 107"/>
          <p:cNvSpPr>
            <a:spLocks noGrp="1"/>
          </p:cNvSpPr>
          <p:nvPr>
            <p:ph type="body" sz="quarter" idx="21"/>
          </p:nvPr>
        </p:nvSpPr>
        <p:spPr>
          <a:xfrm>
            <a:off x="9697673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34" name="Shape 108"/>
          <p:cNvSpPr>
            <a:spLocks noGrp="1"/>
          </p:cNvSpPr>
          <p:nvPr>
            <p:ph type="body" sz="quarter" idx="22"/>
          </p:nvPr>
        </p:nvSpPr>
        <p:spPr>
          <a:xfrm>
            <a:off x="9697673" y="3768444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35" name="Shape 109"/>
          <p:cNvSpPr>
            <a:spLocks noGrp="1"/>
          </p:cNvSpPr>
          <p:nvPr>
            <p:ph type="pic" sz="quarter" idx="23"/>
          </p:nvPr>
        </p:nvSpPr>
        <p:spPr>
          <a:xfrm>
            <a:off x="10297197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36" name="Shape 110"/>
          <p:cNvSpPr>
            <a:spLocks noGrp="1"/>
          </p:cNvSpPr>
          <p:nvPr>
            <p:ph type="body" sz="quarter" idx="24"/>
          </p:nvPr>
        </p:nvSpPr>
        <p:spPr>
          <a:xfrm>
            <a:off x="31213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37" name="Shape 111"/>
          <p:cNvSpPr>
            <a:spLocks noGrp="1"/>
          </p:cNvSpPr>
          <p:nvPr>
            <p:ph type="body" sz="quarter" idx="25"/>
          </p:nvPr>
        </p:nvSpPr>
        <p:spPr>
          <a:xfrm>
            <a:off x="312131" y="3768444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38" name="Shape 112"/>
          <p:cNvSpPr>
            <a:spLocks noGrp="1"/>
          </p:cNvSpPr>
          <p:nvPr>
            <p:ph type="pic" sz="quarter" idx="26"/>
          </p:nvPr>
        </p:nvSpPr>
        <p:spPr>
          <a:xfrm>
            <a:off x="911657" y="2484079"/>
            <a:ext cx="942976" cy="9394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39" name="Shape 113"/>
          <p:cNvSpPr>
            <a:spLocks noGrp="1"/>
          </p:cNvSpPr>
          <p:nvPr>
            <p:ph type="body" sz="quarter" idx="27"/>
          </p:nvPr>
        </p:nvSpPr>
        <p:spPr>
          <a:xfrm>
            <a:off x="2658517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40" name="Shape 114"/>
          <p:cNvSpPr>
            <a:spLocks noGrp="1"/>
          </p:cNvSpPr>
          <p:nvPr>
            <p:ph type="body" sz="quarter" idx="28"/>
          </p:nvPr>
        </p:nvSpPr>
        <p:spPr>
          <a:xfrm>
            <a:off x="2658517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41" name="Shape 115"/>
          <p:cNvSpPr>
            <a:spLocks noGrp="1"/>
          </p:cNvSpPr>
          <p:nvPr>
            <p:ph type="pic" sz="quarter" idx="29"/>
          </p:nvPr>
        </p:nvSpPr>
        <p:spPr>
          <a:xfrm>
            <a:off x="3258041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42" name="Shape 116"/>
          <p:cNvSpPr>
            <a:spLocks noGrp="1"/>
          </p:cNvSpPr>
          <p:nvPr>
            <p:ph type="body" sz="quarter" idx="30"/>
          </p:nvPr>
        </p:nvSpPr>
        <p:spPr>
          <a:xfrm>
            <a:off x="5004903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43" name="Shape 117"/>
          <p:cNvSpPr>
            <a:spLocks noGrp="1"/>
          </p:cNvSpPr>
          <p:nvPr>
            <p:ph type="body" sz="quarter" idx="31"/>
          </p:nvPr>
        </p:nvSpPr>
        <p:spPr>
          <a:xfrm>
            <a:off x="5004901" y="5782486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44" name="Shape 118"/>
          <p:cNvSpPr>
            <a:spLocks noGrp="1"/>
          </p:cNvSpPr>
          <p:nvPr>
            <p:ph type="pic" sz="quarter" idx="32"/>
          </p:nvPr>
        </p:nvSpPr>
        <p:spPr>
          <a:xfrm>
            <a:off x="5604426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45" name="Shape 119"/>
          <p:cNvSpPr>
            <a:spLocks noGrp="1"/>
          </p:cNvSpPr>
          <p:nvPr>
            <p:ph type="body" sz="quarter" idx="33"/>
          </p:nvPr>
        </p:nvSpPr>
        <p:spPr>
          <a:xfrm>
            <a:off x="7351289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46" name="Shape 120"/>
          <p:cNvSpPr>
            <a:spLocks noGrp="1"/>
          </p:cNvSpPr>
          <p:nvPr>
            <p:ph type="body" sz="quarter" idx="34"/>
          </p:nvPr>
        </p:nvSpPr>
        <p:spPr>
          <a:xfrm>
            <a:off x="7351286" y="5782486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47" name="Shape 121"/>
          <p:cNvSpPr>
            <a:spLocks noGrp="1"/>
          </p:cNvSpPr>
          <p:nvPr>
            <p:ph type="pic" sz="quarter" idx="35"/>
          </p:nvPr>
        </p:nvSpPr>
        <p:spPr>
          <a:xfrm>
            <a:off x="7950813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48" name="Shape 122"/>
          <p:cNvSpPr>
            <a:spLocks noGrp="1"/>
          </p:cNvSpPr>
          <p:nvPr>
            <p:ph type="body" sz="quarter" idx="36"/>
          </p:nvPr>
        </p:nvSpPr>
        <p:spPr>
          <a:xfrm>
            <a:off x="9697673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49" name="Shape 123"/>
          <p:cNvSpPr>
            <a:spLocks noGrp="1"/>
          </p:cNvSpPr>
          <p:nvPr>
            <p:ph type="body" sz="quarter" idx="37"/>
          </p:nvPr>
        </p:nvSpPr>
        <p:spPr>
          <a:xfrm>
            <a:off x="9697673" y="5782488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50" name="Shape 124"/>
          <p:cNvSpPr>
            <a:spLocks noGrp="1"/>
          </p:cNvSpPr>
          <p:nvPr>
            <p:ph type="pic" sz="quarter" idx="38"/>
          </p:nvPr>
        </p:nvSpPr>
        <p:spPr>
          <a:xfrm>
            <a:off x="10297197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51" name="Shape 125"/>
          <p:cNvSpPr>
            <a:spLocks noGrp="1"/>
          </p:cNvSpPr>
          <p:nvPr>
            <p:ph type="body" sz="quarter" idx="39"/>
          </p:nvPr>
        </p:nvSpPr>
        <p:spPr>
          <a:xfrm>
            <a:off x="31213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52" name="Shape 126"/>
          <p:cNvSpPr>
            <a:spLocks noGrp="1"/>
          </p:cNvSpPr>
          <p:nvPr>
            <p:ph type="body" sz="quarter" idx="40"/>
          </p:nvPr>
        </p:nvSpPr>
        <p:spPr>
          <a:xfrm>
            <a:off x="312131" y="5782488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53" name="Shape 127"/>
          <p:cNvSpPr>
            <a:spLocks noGrp="1"/>
          </p:cNvSpPr>
          <p:nvPr>
            <p:ph type="pic" sz="quarter" idx="41"/>
          </p:nvPr>
        </p:nvSpPr>
        <p:spPr>
          <a:xfrm>
            <a:off x="911657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54" name="Shape 128"/>
          <p:cNvSpPr>
            <a:spLocks noGrp="1"/>
          </p:cNvSpPr>
          <p:nvPr>
            <p:ph type="body" sz="quarter" idx="42"/>
          </p:nvPr>
        </p:nvSpPr>
        <p:spPr>
          <a:xfrm>
            <a:off x="2658517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55" name="Shape 129"/>
          <p:cNvSpPr>
            <a:spLocks noGrp="1"/>
          </p:cNvSpPr>
          <p:nvPr>
            <p:ph type="body" sz="quarter" idx="43"/>
          </p:nvPr>
        </p:nvSpPr>
        <p:spPr>
          <a:xfrm>
            <a:off x="2658517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56" name="Shape 130"/>
          <p:cNvSpPr>
            <a:spLocks noGrp="1"/>
          </p:cNvSpPr>
          <p:nvPr>
            <p:ph type="pic" sz="quarter" idx="44"/>
          </p:nvPr>
        </p:nvSpPr>
        <p:spPr>
          <a:xfrm>
            <a:off x="3258041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57" name="Shape 131"/>
          <p:cNvSpPr>
            <a:spLocks noGrp="1"/>
          </p:cNvSpPr>
          <p:nvPr>
            <p:ph type="title"/>
          </p:nvPr>
        </p:nvSpPr>
        <p:spPr>
          <a:xfrm>
            <a:off x="438150" y="408553"/>
            <a:ext cx="3973832" cy="33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58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16697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Shape 139"/>
          <p:cNvSpPr>
            <a:spLocks noGrp="1"/>
          </p:cNvSpPr>
          <p:nvPr>
            <p:ph type="body" sz="quarter" idx="1"/>
          </p:nvPr>
        </p:nvSpPr>
        <p:spPr>
          <a:xfrm>
            <a:off x="434976" y="996659"/>
            <a:ext cx="6861176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11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12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988012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Shape 148"/>
          <p:cNvSpPr>
            <a:spLocks noGrp="1"/>
          </p:cNvSpPr>
          <p:nvPr>
            <p:ph type="body" idx="1"/>
          </p:nvPr>
        </p:nvSpPr>
        <p:spPr>
          <a:xfrm>
            <a:off x="434976" y="990459"/>
            <a:ext cx="8147051" cy="44238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67" name="Shape 149"/>
          <p:cNvSpPr>
            <a:spLocks noGrp="1"/>
          </p:cNvSpPr>
          <p:nvPr>
            <p:ph type="body" sz="quarter" idx="13"/>
          </p:nvPr>
        </p:nvSpPr>
        <p:spPr>
          <a:xfrm>
            <a:off x="434976" y="5613372"/>
            <a:ext cx="6861176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968" name="Shape 150"/>
          <p:cNvSpPr>
            <a:spLocks noGrp="1"/>
          </p:cNvSpPr>
          <p:nvPr>
            <p:ph type="body" sz="quarter" idx="14"/>
          </p:nvPr>
        </p:nvSpPr>
        <p:spPr>
          <a:xfrm>
            <a:off x="8746549" y="99045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69" name="Shape 151"/>
          <p:cNvSpPr>
            <a:spLocks noGrp="1"/>
          </p:cNvSpPr>
          <p:nvPr>
            <p:ph type="body" sz="quarter" idx="15"/>
          </p:nvPr>
        </p:nvSpPr>
        <p:spPr>
          <a:xfrm>
            <a:off x="8746549" y="1820142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70" name="Shape 152"/>
          <p:cNvSpPr>
            <a:spLocks noGrp="1"/>
          </p:cNvSpPr>
          <p:nvPr>
            <p:ph type="body" sz="quarter" idx="16"/>
          </p:nvPr>
        </p:nvSpPr>
        <p:spPr>
          <a:xfrm>
            <a:off x="8746549" y="2193137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71" name="Shape 153"/>
          <p:cNvSpPr>
            <a:spLocks noGrp="1"/>
          </p:cNvSpPr>
          <p:nvPr>
            <p:ph type="body" sz="quarter" idx="17"/>
          </p:nvPr>
        </p:nvSpPr>
        <p:spPr>
          <a:xfrm>
            <a:off x="8746549" y="283830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72" name="Shape 154"/>
          <p:cNvSpPr>
            <a:spLocks noGrp="1"/>
          </p:cNvSpPr>
          <p:nvPr>
            <p:ph type="body" sz="quarter" idx="18"/>
          </p:nvPr>
        </p:nvSpPr>
        <p:spPr>
          <a:xfrm>
            <a:off x="8746549" y="3667993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73" name="Shape 155"/>
          <p:cNvSpPr>
            <a:spLocks noGrp="1"/>
          </p:cNvSpPr>
          <p:nvPr>
            <p:ph type="body" sz="quarter" idx="19"/>
          </p:nvPr>
        </p:nvSpPr>
        <p:spPr>
          <a:xfrm>
            <a:off x="8746549" y="4040985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74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75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24961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Shape 164"/>
          <p:cNvSpPr>
            <a:spLocks noGrp="1"/>
          </p:cNvSpPr>
          <p:nvPr>
            <p:ph type="body" sz="half" idx="1"/>
          </p:nvPr>
        </p:nvSpPr>
        <p:spPr>
          <a:xfrm>
            <a:off x="434976" y="975828"/>
            <a:ext cx="5308622" cy="36514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97" name="Shape 165"/>
          <p:cNvSpPr>
            <a:spLocks noGrp="1"/>
          </p:cNvSpPr>
          <p:nvPr>
            <p:ph type="body" sz="quarter" idx="13"/>
          </p:nvPr>
        </p:nvSpPr>
        <p:spPr>
          <a:xfrm>
            <a:off x="434976" y="4882619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798" name="Shape 166"/>
          <p:cNvSpPr>
            <a:spLocks noGrp="1"/>
          </p:cNvSpPr>
          <p:nvPr>
            <p:ph type="body" sz="quarter" idx="14"/>
          </p:nvPr>
        </p:nvSpPr>
        <p:spPr>
          <a:xfrm>
            <a:off x="434976" y="530939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799" name="Shape 167"/>
          <p:cNvSpPr>
            <a:spLocks noGrp="1"/>
          </p:cNvSpPr>
          <p:nvPr>
            <p:ph type="body" sz="quarter" idx="15"/>
          </p:nvPr>
        </p:nvSpPr>
        <p:spPr>
          <a:xfrm>
            <a:off x="6445230" y="4882619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800" name="Shape 168"/>
          <p:cNvSpPr>
            <a:spLocks noGrp="1"/>
          </p:cNvSpPr>
          <p:nvPr>
            <p:ph type="body" sz="quarter" idx="16"/>
          </p:nvPr>
        </p:nvSpPr>
        <p:spPr>
          <a:xfrm>
            <a:off x="6445230" y="530939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801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02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25086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Shape 177"/>
          <p:cNvSpPr>
            <a:spLocks noGrp="1"/>
          </p:cNvSpPr>
          <p:nvPr>
            <p:ph type="body" sz="half" idx="1"/>
          </p:nvPr>
        </p:nvSpPr>
        <p:spPr>
          <a:xfrm>
            <a:off x="434976" y="2342687"/>
            <a:ext cx="5308622" cy="36514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18" name="Shape 178"/>
          <p:cNvSpPr>
            <a:spLocks noGrp="1"/>
          </p:cNvSpPr>
          <p:nvPr>
            <p:ph type="body" sz="quarter" idx="13"/>
          </p:nvPr>
        </p:nvSpPr>
        <p:spPr>
          <a:xfrm>
            <a:off x="434976" y="1059280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819" name="Shape 179"/>
          <p:cNvSpPr>
            <a:spLocks noGrp="1"/>
          </p:cNvSpPr>
          <p:nvPr>
            <p:ph type="body" sz="quarter" idx="14"/>
          </p:nvPr>
        </p:nvSpPr>
        <p:spPr>
          <a:xfrm>
            <a:off x="434976" y="1486053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820" name="Shape 180"/>
          <p:cNvSpPr>
            <a:spLocks noGrp="1"/>
          </p:cNvSpPr>
          <p:nvPr>
            <p:ph type="body" sz="quarter" idx="15"/>
          </p:nvPr>
        </p:nvSpPr>
        <p:spPr>
          <a:xfrm>
            <a:off x="6445230" y="1059280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821" name="Shape 181"/>
          <p:cNvSpPr>
            <a:spLocks noGrp="1"/>
          </p:cNvSpPr>
          <p:nvPr>
            <p:ph type="body" sz="quarter" idx="16"/>
          </p:nvPr>
        </p:nvSpPr>
        <p:spPr>
          <a:xfrm>
            <a:off x="6445230" y="1486053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82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2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2282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4215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14" name="Shape 191"/>
          <p:cNvSpPr>
            <a:spLocks noGrp="1"/>
          </p:cNvSpPr>
          <p:nvPr>
            <p:ph type="body" sz="quarter" idx="13"/>
          </p:nvPr>
        </p:nvSpPr>
        <p:spPr>
          <a:xfrm>
            <a:off x="434976" y="950947"/>
            <a:ext cx="5546726" cy="41406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815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16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34295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657" y="6289652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579" name="Shape 209"/>
          <p:cNvSpPr>
            <a:spLocks noGrp="1"/>
          </p:cNvSpPr>
          <p:nvPr>
            <p:ph type="body" sz="quarter" idx="1"/>
          </p:nvPr>
        </p:nvSpPr>
        <p:spPr>
          <a:xfrm>
            <a:off x="434976" y="4329438"/>
            <a:ext cx="5137005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580" name="Shape 210"/>
          <p:cNvSpPr>
            <a:spLocks noGrp="1"/>
          </p:cNvSpPr>
          <p:nvPr>
            <p:ph type="title"/>
          </p:nvPr>
        </p:nvSpPr>
        <p:spPr>
          <a:xfrm>
            <a:off x="434976" y="2624408"/>
            <a:ext cx="5790338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1048581" name="Shape 211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885411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36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657" y="6289652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60" name="Shape 228"/>
          <p:cNvSpPr>
            <a:spLocks noGrp="1"/>
          </p:cNvSpPr>
          <p:nvPr>
            <p:ph type="body" sz="quarter" idx="1"/>
          </p:nvPr>
        </p:nvSpPr>
        <p:spPr>
          <a:xfrm>
            <a:off x="434976" y="4329438"/>
            <a:ext cx="5137005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61" name="Shape 229"/>
          <p:cNvSpPr>
            <a:spLocks noGrp="1"/>
          </p:cNvSpPr>
          <p:nvPr>
            <p:ph type="title"/>
          </p:nvPr>
        </p:nvSpPr>
        <p:spPr>
          <a:xfrm>
            <a:off x="434976" y="2624408"/>
            <a:ext cx="5790338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1048762" name="Shape 230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109784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K (Big img with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Shape 237"/>
          <p:cNvSpPr>
            <a:spLocks noGrp="1"/>
          </p:cNvSpPr>
          <p:nvPr>
            <p:ph type="body" sz="half" idx="1"/>
          </p:nvPr>
        </p:nvSpPr>
        <p:spPr>
          <a:xfrm>
            <a:off x="434976" y="1275907"/>
            <a:ext cx="5137004" cy="431682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97435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763" y="6289649"/>
            <a:ext cx="1208352" cy="334989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59" name="Shape 239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753129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Shape 246"/>
          <p:cNvSpPr>
            <a:spLocks noGrp="1"/>
          </p:cNvSpPr>
          <p:nvPr>
            <p:ph type="title"/>
          </p:nvPr>
        </p:nvSpPr>
        <p:spPr>
          <a:xfrm>
            <a:off x="434976" y="2931940"/>
            <a:ext cx="5790338" cy="99412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t>Title Text</a:t>
            </a:r>
          </a:p>
        </p:txBody>
      </p:sp>
      <p:pic>
        <p:nvPicPr>
          <p:cNvPr id="2097440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657" y="6289652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909" name="Shape 248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68552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_slide_We_prot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Shape 255"/>
          <p:cNvSpPr>
            <a:spLocks noGrp="1"/>
          </p:cNvSpPr>
          <p:nvPr>
            <p:ph type="title"/>
          </p:nvPr>
        </p:nvSpPr>
        <p:spPr>
          <a:xfrm>
            <a:off x="2689892" y="3122091"/>
            <a:ext cx="6793744" cy="387799"/>
          </a:xfrm>
          <a:prstGeom prst="rect">
            <a:avLst/>
          </a:prstGeom>
        </p:spPr>
        <p:txBody>
          <a:bodyPr anchor="t"/>
          <a:lstStyle>
            <a:lvl1pPr algn="ctr">
              <a:defRPr sz="2800"/>
            </a:lvl1pPr>
          </a:lstStyle>
          <a:p>
            <a:r>
              <a:t>Title Text</a:t>
            </a:r>
          </a:p>
        </p:txBody>
      </p:sp>
      <p:pic>
        <p:nvPicPr>
          <p:cNvPr id="2097439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948" y="4538908"/>
            <a:ext cx="1929633" cy="53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048812" name="Shape 257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44827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_slide_Let's_talk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Shape 264"/>
          <p:cNvSpPr>
            <a:spLocks noGrp="1"/>
          </p:cNvSpPr>
          <p:nvPr>
            <p:ph type="title"/>
          </p:nvPr>
        </p:nvSpPr>
        <p:spPr>
          <a:xfrm>
            <a:off x="435706" y="3122091"/>
            <a:ext cx="4182940" cy="387799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048773" name="Shape 265"/>
          <p:cNvSpPr>
            <a:spLocks noGrp="1"/>
          </p:cNvSpPr>
          <p:nvPr>
            <p:ph type="body" sz="quarter" idx="1"/>
          </p:nvPr>
        </p:nvSpPr>
        <p:spPr>
          <a:xfrm>
            <a:off x="434976" y="3940954"/>
            <a:ext cx="4183670" cy="11285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defRPr sz="1400"/>
            </a:lvl1pPr>
            <a:lvl2pPr marL="6572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97437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53" y="5500535"/>
            <a:ext cx="1493539" cy="414052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74" name="Shape 267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61497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Shape 274"/>
          <p:cNvSpPr>
            <a:spLocks noGrp="1"/>
          </p:cNvSpPr>
          <p:nvPr>
            <p:ph type="body" sz="quarter" idx="1"/>
          </p:nvPr>
        </p:nvSpPr>
        <p:spPr>
          <a:xfrm>
            <a:off x="434976" y="1323413"/>
            <a:ext cx="5358220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82" name="Shape 275"/>
          <p:cNvSpPr>
            <a:spLocks noGrp="1"/>
          </p:cNvSpPr>
          <p:nvPr>
            <p:ph type="body" sz="quarter" idx="13"/>
          </p:nvPr>
        </p:nvSpPr>
        <p:spPr>
          <a:xfrm>
            <a:off x="434977" y="1791475"/>
            <a:ext cx="5357813" cy="115175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783" name="Shape 276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84" name="Shape 277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16168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Shape 293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76" name="Shape 294"/>
          <p:cNvSpPr>
            <a:spLocks noGrp="1"/>
          </p:cNvSpPr>
          <p:nvPr>
            <p:ph type="body" sz="quarter" idx="1"/>
          </p:nvPr>
        </p:nvSpPr>
        <p:spPr>
          <a:xfrm>
            <a:off x="434975" y="1323413"/>
            <a:ext cx="5358220" cy="170603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SzPct val="100000"/>
              <a:buFont typeface="Arial"/>
              <a:buChar char="•"/>
              <a:defRPr sz="1400"/>
            </a:lvl1pPr>
            <a:lvl2pPr marL="573087" indent="-211137">
              <a:buSzPct val="100000"/>
              <a:buFont typeface="Arial"/>
              <a:buChar char="•"/>
              <a:defRPr sz="1400"/>
            </a:lvl2pPr>
            <a:lvl3pPr marL="944706" indent="-230331">
              <a:buSzPct val="100000"/>
              <a:buFont typeface="Arial"/>
              <a:buChar char="•"/>
              <a:defRPr sz="1400"/>
            </a:lvl3pPr>
            <a:lvl4pPr marL="1329689" indent="-253364">
              <a:buSzPct val="100000"/>
              <a:buFont typeface="Arial"/>
              <a:buChar char="•"/>
              <a:defRPr sz="1400"/>
            </a:lvl4pPr>
            <a:lvl5pPr marL="1719791" indent="-281516">
              <a:buSzPct val="100000"/>
              <a:buFont typeface="Arial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77" name="Shape 29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425988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 (duo blocks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Shape 302"/>
          <p:cNvSpPr>
            <a:spLocks noGrp="1"/>
          </p:cNvSpPr>
          <p:nvPr>
            <p:ph type="body" sz="quarter" idx="1"/>
          </p:nvPr>
        </p:nvSpPr>
        <p:spPr>
          <a:xfrm>
            <a:off x="434976" y="1844524"/>
            <a:ext cx="5358220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32" name="Shape 303"/>
          <p:cNvSpPr>
            <a:spLocks noGrp="1"/>
          </p:cNvSpPr>
          <p:nvPr>
            <p:ph type="body" sz="quarter" idx="13"/>
          </p:nvPr>
        </p:nvSpPr>
        <p:spPr>
          <a:xfrm>
            <a:off x="6395630" y="1843872"/>
            <a:ext cx="5358221" cy="222251"/>
          </a:xfrm>
          <a:prstGeom prst="rect">
            <a:avLst/>
          </a:prstGeom>
        </p:spPr>
        <p:txBody>
          <a:bodyPr lIns="0" tIns="0" rIns="0" bIns="0"/>
          <a:lstStyle/>
          <a:p>
            <a:pPr defTabSz="804672">
              <a:spcBef>
                <a:spcPts val="800"/>
              </a:spcBef>
              <a:defRPr sz="1584" b="1"/>
            </a:pPr>
            <a:endParaRPr/>
          </a:p>
        </p:txBody>
      </p:sp>
      <p:sp>
        <p:nvSpPr>
          <p:cNvPr id="1048933" name="Shape 304"/>
          <p:cNvSpPr>
            <a:spLocks noGrp="1"/>
          </p:cNvSpPr>
          <p:nvPr>
            <p:ph type="body" sz="quarter" idx="14"/>
          </p:nvPr>
        </p:nvSpPr>
        <p:spPr>
          <a:xfrm>
            <a:off x="434977" y="2311936"/>
            <a:ext cx="5357813" cy="1423989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934" name="Shape 305"/>
          <p:cNvSpPr>
            <a:spLocks noGrp="1"/>
          </p:cNvSpPr>
          <p:nvPr>
            <p:ph type="body" sz="quarter" idx="15"/>
          </p:nvPr>
        </p:nvSpPr>
        <p:spPr>
          <a:xfrm>
            <a:off x="6396037" y="2311936"/>
            <a:ext cx="5357814" cy="1423989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935" name="Shape 306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36" name="Shape 307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9382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25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acts about u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Shape 314"/>
          <p:cNvSpPr>
            <a:spLocks noGrp="1"/>
          </p:cNvSpPr>
          <p:nvPr>
            <p:ph type="pic" sz="quarter" idx="13"/>
          </p:nvPr>
        </p:nvSpPr>
        <p:spPr>
          <a:xfrm>
            <a:off x="434976" y="1340146"/>
            <a:ext cx="167640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786" name="Shape 315"/>
          <p:cNvSpPr>
            <a:spLocks noGrp="1"/>
          </p:cNvSpPr>
          <p:nvPr>
            <p:ph type="pic" sz="quarter" idx="14"/>
          </p:nvPr>
        </p:nvSpPr>
        <p:spPr>
          <a:xfrm>
            <a:off x="4360733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787" name="Shape 316"/>
          <p:cNvSpPr>
            <a:spLocks noGrp="1"/>
          </p:cNvSpPr>
          <p:nvPr>
            <p:ph type="pic" sz="quarter" idx="15"/>
          </p:nvPr>
        </p:nvSpPr>
        <p:spPr>
          <a:xfrm>
            <a:off x="8286491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788" name="Shape 317"/>
          <p:cNvSpPr>
            <a:spLocks noGrp="1"/>
          </p:cNvSpPr>
          <p:nvPr>
            <p:ph type="body" sz="quarter" idx="1"/>
          </p:nvPr>
        </p:nvSpPr>
        <p:spPr>
          <a:xfrm>
            <a:off x="434975" y="2756430"/>
            <a:ext cx="2736252" cy="123110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 marL="6286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2pPr>
            <a:lvl3pPr marL="10858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3pPr>
            <a:lvl4pPr marL="15430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4pPr>
            <a:lvl5pPr marL="20002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89" name="Shape 318"/>
          <p:cNvSpPr>
            <a:spLocks noGrp="1"/>
          </p:cNvSpPr>
          <p:nvPr>
            <p:ph type="body" sz="quarter" idx="16"/>
          </p:nvPr>
        </p:nvSpPr>
        <p:spPr>
          <a:xfrm>
            <a:off x="8286491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defRPr sz="1200"/>
            </a:pPr>
            <a:endParaRPr/>
          </a:p>
        </p:txBody>
      </p:sp>
      <p:sp>
        <p:nvSpPr>
          <p:cNvPr id="1048790" name="Shape 319"/>
          <p:cNvSpPr>
            <a:spLocks noGrp="1"/>
          </p:cNvSpPr>
          <p:nvPr>
            <p:ph type="body" sz="quarter" idx="17"/>
          </p:nvPr>
        </p:nvSpPr>
        <p:spPr>
          <a:xfrm>
            <a:off x="4360733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defRPr sz="1200"/>
            </a:pPr>
            <a:endParaRPr/>
          </a:p>
        </p:txBody>
      </p:sp>
      <p:sp>
        <p:nvSpPr>
          <p:cNvPr id="1048791" name="Shape 320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92" name="Shape 321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43894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r principl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Shape 328"/>
          <p:cNvSpPr>
            <a:spLocks noGrp="1"/>
          </p:cNvSpPr>
          <p:nvPr>
            <p:ph type="pic" sz="quarter" idx="13"/>
          </p:nvPr>
        </p:nvSpPr>
        <p:spPr>
          <a:xfrm>
            <a:off x="434976" y="1441169"/>
            <a:ext cx="3197226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60" name="Shape 329"/>
          <p:cNvSpPr>
            <a:spLocks noGrp="1"/>
          </p:cNvSpPr>
          <p:nvPr>
            <p:ph type="pic" sz="quarter" idx="14"/>
          </p:nvPr>
        </p:nvSpPr>
        <p:spPr>
          <a:xfrm>
            <a:off x="4495800" y="1441169"/>
            <a:ext cx="3197226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61" name="Shape 330"/>
          <p:cNvSpPr>
            <a:spLocks noGrp="1"/>
          </p:cNvSpPr>
          <p:nvPr>
            <p:ph type="pic" sz="quarter" idx="15"/>
          </p:nvPr>
        </p:nvSpPr>
        <p:spPr>
          <a:xfrm>
            <a:off x="8556624" y="1441169"/>
            <a:ext cx="3197227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62" name="Shape 331"/>
          <p:cNvSpPr>
            <a:spLocks noGrp="1"/>
          </p:cNvSpPr>
          <p:nvPr>
            <p:ph type="body" sz="quarter" idx="1"/>
          </p:nvPr>
        </p:nvSpPr>
        <p:spPr>
          <a:xfrm>
            <a:off x="434976" y="3903614"/>
            <a:ext cx="3197226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63" name="Shape 332"/>
          <p:cNvSpPr>
            <a:spLocks noGrp="1"/>
          </p:cNvSpPr>
          <p:nvPr>
            <p:ph type="body" sz="quarter" idx="16"/>
          </p:nvPr>
        </p:nvSpPr>
        <p:spPr>
          <a:xfrm>
            <a:off x="4495800" y="3903614"/>
            <a:ext cx="3197226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864" name="Shape 333"/>
          <p:cNvSpPr>
            <a:spLocks noGrp="1"/>
          </p:cNvSpPr>
          <p:nvPr>
            <p:ph type="body" sz="quarter" idx="17"/>
          </p:nvPr>
        </p:nvSpPr>
        <p:spPr>
          <a:xfrm>
            <a:off x="8556624" y="3903614"/>
            <a:ext cx="3197227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865" name="Shape 33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66" name="Shape 33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8222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r principles - ico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Shape 342"/>
          <p:cNvSpPr>
            <a:spLocks noGrp="1"/>
          </p:cNvSpPr>
          <p:nvPr>
            <p:ph type="pic" sz="quarter" idx="13"/>
          </p:nvPr>
        </p:nvSpPr>
        <p:spPr>
          <a:xfrm>
            <a:off x="434976" y="1963457"/>
            <a:ext cx="193108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77" name="Shape 343"/>
          <p:cNvSpPr>
            <a:spLocks noGrp="1"/>
          </p:cNvSpPr>
          <p:nvPr>
            <p:ph type="pic" sz="quarter" idx="14"/>
          </p:nvPr>
        </p:nvSpPr>
        <p:spPr>
          <a:xfrm>
            <a:off x="2781923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78" name="Shape 344"/>
          <p:cNvSpPr>
            <a:spLocks noGrp="1"/>
          </p:cNvSpPr>
          <p:nvPr>
            <p:ph type="pic" sz="quarter" idx="15"/>
          </p:nvPr>
        </p:nvSpPr>
        <p:spPr>
          <a:xfrm>
            <a:off x="5128871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79" name="Shape 345"/>
          <p:cNvSpPr>
            <a:spLocks noGrp="1"/>
          </p:cNvSpPr>
          <p:nvPr>
            <p:ph type="pic" sz="quarter" idx="16"/>
          </p:nvPr>
        </p:nvSpPr>
        <p:spPr>
          <a:xfrm>
            <a:off x="7475819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80" name="Shape 346"/>
          <p:cNvSpPr>
            <a:spLocks noGrp="1"/>
          </p:cNvSpPr>
          <p:nvPr>
            <p:ph type="pic" sz="quarter" idx="17"/>
          </p:nvPr>
        </p:nvSpPr>
        <p:spPr>
          <a:xfrm>
            <a:off x="9822768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81" name="Shape 347"/>
          <p:cNvSpPr>
            <a:spLocks noGrp="1"/>
          </p:cNvSpPr>
          <p:nvPr>
            <p:ph type="body" sz="quarter" idx="1"/>
          </p:nvPr>
        </p:nvSpPr>
        <p:spPr>
          <a:xfrm>
            <a:off x="434976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/>
            </a:lvl1pPr>
            <a:lvl2pPr marL="657225" indent="-200025">
              <a:lnSpc>
                <a:spcPct val="100000"/>
              </a:lnSpc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buSzPct val="100000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82" name="Shape 348"/>
          <p:cNvSpPr>
            <a:spLocks noGrp="1"/>
          </p:cNvSpPr>
          <p:nvPr>
            <p:ph type="body" sz="quarter" idx="18"/>
          </p:nvPr>
        </p:nvSpPr>
        <p:spPr>
          <a:xfrm>
            <a:off x="2781924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83" name="Shape 349"/>
          <p:cNvSpPr>
            <a:spLocks noGrp="1"/>
          </p:cNvSpPr>
          <p:nvPr>
            <p:ph type="body" sz="quarter" idx="19"/>
          </p:nvPr>
        </p:nvSpPr>
        <p:spPr>
          <a:xfrm>
            <a:off x="5128871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84" name="Shape 350"/>
          <p:cNvSpPr>
            <a:spLocks noGrp="1"/>
          </p:cNvSpPr>
          <p:nvPr>
            <p:ph type="body" sz="quarter" idx="20"/>
          </p:nvPr>
        </p:nvSpPr>
        <p:spPr>
          <a:xfrm>
            <a:off x="7475819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85" name="Shape 351"/>
          <p:cNvSpPr>
            <a:spLocks noGrp="1"/>
          </p:cNvSpPr>
          <p:nvPr>
            <p:ph type="body" sz="quarter" idx="21"/>
          </p:nvPr>
        </p:nvSpPr>
        <p:spPr>
          <a:xfrm>
            <a:off x="9822768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86" name="Shape 35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87" name="Shape 35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91561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RG Char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Shape 360"/>
          <p:cNvSpPr>
            <a:spLocks noGrp="1"/>
          </p:cNvSpPr>
          <p:nvPr>
            <p:ph type="body" sz="quarter" idx="1"/>
          </p:nvPr>
        </p:nvSpPr>
        <p:spPr>
          <a:xfrm>
            <a:off x="5004903" y="1606855"/>
            <a:ext cx="2142022" cy="18466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1200" b="1"/>
            </a:lvl1pPr>
            <a:lvl2pPr marL="628650" indent="-171450" algn="ctr">
              <a:lnSpc>
                <a:spcPct val="100000"/>
              </a:lnSpc>
              <a:buSzPct val="100000"/>
              <a:buChar char="•"/>
              <a:defRPr sz="1200" b="1"/>
            </a:lvl2pPr>
            <a:lvl3pPr marL="1085850" indent="-171450" algn="ctr">
              <a:lnSpc>
                <a:spcPct val="100000"/>
              </a:lnSpc>
              <a:buSzPct val="100000"/>
              <a:buChar char="•"/>
              <a:defRPr sz="1200" b="1"/>
            </a:lvl3pPr>
            <a:lvl4pPr marL="1543050" indent="-171450" algn="ctr">
              <a:lnSpc>
                <a:spcPct val="100000"/>
              </a:lnSpc>
              <a:buSzPct val="100000"/>
              <a:buChar char="•"/>
              <a:defRPr sz="1200" b="1"/>
            </a:lvl4pPr>
            <a:lvl5pPr marL="2000250" indent="-171450" algn="ctr">
              <a:lnSpc>
                <a:spcPct val="100000"/>
              </a:lnSpc>
              <a:buSzPct val="100000"/>
              <a:buChar char="•"/>
              <a:defRPr sz="1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68" name="Shape 361"/>
          <p:cNvSpPr>
            <a:spLocks noGrp="1"/>
          </p:cNvSpPr>
          <p:nvPr>
            <p:ph type="body" sz="quarter" idx="13"/>
          </p:nvPr>
        </p:nvSpPr>
        <p:spPr>
          <a:xfrm>
            <a:off x="5004901" y="1848256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69" name="Shape 362"/>
          <p:cNvSpPr>
            <a:spLocks noGrp="1"/>
          </p:cNvSpPr>
          <p:nvPr>
            <p:ph type="pic" sz="quarter" idx="14"/>
          </p:nvPr>
        </p:nvSpPr>
        <p:spPr>
          <a:xfrm>
            <a:off x="5604426" y="56389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70" name="Shape 363"/>
          <p:cNvSpPr>
            <a:spLocks noGrp="1"/>
          </p:cNvSpPr>
          <p:nvPr>
            <p:ph type="body" sz="quarter" idx="15"/>
          </p:nvPr>
        </p:nvSpPr>
        <p:spPr>
          <a:xfrm>
            <a:off x="500490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71" name="Shape 364"/>
          <p:cNvSpPr>
            <a:spLocks noGrp="1"/>
          </p:cNvSpPr>
          <p:nvPr>
            <p:ph type="body" sz="quarter" idx="16"/>
          </p:nvPr>
        </p:nvSpPr>
        <p:spPr>
          <a:xfrm>
            <a:off x="5004901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00"/>
              </a:spcBef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72" name="Shape 365"/>
          <p:cNvSpPr>
            <a:spLocks noGrp="1"/>
          </p:cNvSpPr>
          <p:nvPr>
            <p:ph type="pic" sz="quarter" idx="17"/>
          </p:nvPr>
        </p:nvSpPr>
        <p:spPr>
          <a:xfrm>
            <a:off x="5604426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73" name="Shape 366"/>
          <p:cNvSpPr>
            <a:spLocks noGrp="1"/>
          </p:cNvSpPr>
          <p:nvPr>
            <p:ph type="body" sz="quarter" idx="18"/>
          </p:nvPr>
        </p:nvSpPr>
        <p:spPr>
          <a:xfrm>
            <a:off x="7351287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74" name="Shape 367"/>
          <p:cNvSpPr>
            <a:spLocks noGrp="1"/>
          </p:cNvSpPr>
          <p:nvPr>
            <p:ph type="body" sz="quarter" idx="19"/>
          </p:nvPr>
        </p:nvSpPr>
        <p:spPr>
          <a:xfrm>
            <a:off x="7351286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500"/>
              </a:spcBef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75" name="Shape 368"/>
          <p:cNvSpPr>
            <a:spLocks noGrp="1"/>
          </p:cNvSpPr>
          <p:nvPr>
            <p:ph type="pic" sz="quarter" idx="20"/>
          </p:nvPr>
        </p:nvSpPr>
        <p:spPr>
          <a:xfrm>
            <a:off x="7950810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76" name="Shape 369"/>
          <p:cNvSpPr>
            <a:spLocks noGrp="1"/>
          </p:cNvSpPr>
          <p:nvPr>
            <p:ph type="body" sz="quarter" idx="21"/>
          </p:nvPr>
        </p:nvSpPr>
        <p:spPr>
          <a:xfrm>
            <a:off x="969767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77" name="Shape 370"/>
          <p:cNvSpPr>
            <a:spLocks noGrp="1"/>
          </p:cNvSpPr>
          <p:nvPr>
            <p:ph type="body" sz="quarter" idx="22"/>
          </p:nvPr>
        </p:nvSpPr>
        <p:spPr>
          <a:xfrm>
            <a:off x="9697671" y="3768444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78" name="Shape 371"/>
          <p:cNvSpPr>
            <a:spLocks noGrp="1"/>
          </p:cNvSpPr>
          <p:nvPr>
            <p:ph type="pic" sz="quarter" idx="23"/>
          </p:nvPr>
        </p:nvSpPr>
        <p:spPr>
          <a:xfrm>
            <a:off x="10297196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79" name="Shape 372"/>
          <p:cNvSpPr>
            <a:spLocks noGrp="1"/>
          </p:cNvSpPr>
          <p:nvPr>
            <p:ph type="body" sz="quarter" idx="24"/>
          </p:nvPr>
        </p:nvSpPr>
        <p:spPr>
          <a:xfrm>
            <a:off x="312132" y="3527042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80" name="Shape 373"/>
          <p:cNvSpPr>
            <a:spLocks noGrp="1"/>
          </p:cNvSpPr>
          <p:nvPr>
            <p:ph type="body" sz="quarter" idx="25"/>
          </p:nvPr>
        </p:nvSpPr>
        <p:spPr>
          <a:xfrm>
            <a:off x="312131" y="3768444"/>
            <a:ext cx="2142022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81" name="Shape 374"/>
          <p:cNvSpPr>
            <a:spLocks noGrp="1"/>
          </p:cNvSpPr>
          <p:nvPr>
            <p:ph type="pic" sz="quarter" idx="26"/>
          </p:nvPr>
        </p:nvSpPr>
        <p:spPr>
          <a:xfrm>
            <a:off x="911655" y="2484078"/>
            <a:ext cx="942976" cy="9394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82" name="Shape 375"/>
          <p:cNvSpPr>
            <a:spLocks noGrp="1"/>
          </p:cNvSpPr>
          <p:nvPr>
            <p:ph type="body" sz="quarter" idx="27"/>
          </p:nvPr>
        </p:nvSpPr>
        <p:spPr>
          <a:xfrm>
            <a:off x="2658517" y="3527042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83" name="Shape 376"/>
          <p:cNvSpPr>
            <a:spLocks noGrp="1"/>
          </p:cNvSpPr>
          <p:nvPr>
            <p:ph type="body" sz="quarter" idx="28"/>
          </p:nvPr>
        </p:nvSpPr>
        <p:spPr>
          <a:xfrm>
            <a:off x="2658516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84" name="Shape 377"/>
          <p:cNvSpPr>
            <a:spLocks noGrp="1"/>
          </p:cNvSpPr>
          <p:nvPr>
            <p:ph type="pic" sz="quarter" idx="29"/>
          </p:nvPr>
        </p:nvSpPr>
        <p:spPr>
          <a:xfrm>
            <a:off x="3258039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85" name="Shape 378"/>
          <p:cNvSpPr>
            <a:spLocks noGrp="1"/>
          </p:cNvSpPr>
          <p:nvPr>
            <p:ph type="body" sz="quarter" idx="30"/>
          </p:nvPr>
        </p:nvSpPr>
        <p:spPr>
          <a:xfrm>
            <a:off x="500490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86" name="Shape 379"/>
          <p:cNvSpPr>
            <a:spLocks noGrp="1"/>
          </p:cNvSpPr>
          <p:nvPr>
            <p:ph type="body" sz="quarter" idx="31"/>
          </p:nvPr>
        </p:nvSpPr>
        <p:spPr>
          <a:xfrm>
            <a:off x="5004901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87" name="Shape 380"/>
          <p:cNvSpPr>
            <a:spLocks noGrp="1"/>
          </p:cNvSpPr>
          <p:nvPr>
            <p:ph type="pic" sz="quarter" idx="32"/>
          </p:nvPr>
        </p:nvSpPr>
        <p:spPr>
          <a:xfrm>
            <a:off x="5604426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88" name="Shape 381"/>
          <p:cNvSpPr>
            <a:spLocks noGrp="1"/>
          </p:cNvSpPr>
          <p:nvPr>
            <p:ph type="body" sz="quarter" idx="33"/>
          </p:nvPr>
        </p:nvSpPr>
        <p:spPr>
          <a:xfrm>
            <a:off x="7351287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89" name="Shape 382"/>
          <p:cNvSpPr>
            <a:spLocks noGrp="1"/>
          </p:cNvSpPr>
          <p:nvPr>
            <p:ph type="body" sz="quarter" idx="34"/>
          </p:nvPr>
        </p:nvSpPr>
        <p:spPr>
          <a:xfrm>
            <a:off x="7351286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90" name="Shape 383"/>
          <p:cNvSpPr>
            <a:spLocks noGrp="1"/>
          </p:cNvSpPr>
          <p:nvPr>
            <p:ph type="pic" sz="quarter" idx="35"/>
          </p:nvPr>
        </p:nvSpPr>
        <p:spPr>
          <a:xfrm>
            <a:off x="7950810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91" name="Shape 384"/>
          <p:cNvSpPr>
            <a:spLocks noGrp="1"/>
          </p:cNvSpPr>
          <p:nvPr>
            <p:ph type="body" sz="quarter" idx="36"/>
          </p:nvPr>
        </p:nvSpPr>
        <p:spPr>
          <a:xfrm>
            <a:off x="969767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92" name="Shape 385"/>
          <p:cNvSpPr>
            <a:spLocks noGrp="1"/>
          </p:cNvSpPr>
          <p:nvPr>
            <p:ph type="body" sz="quarter" idx="37"/>
          </p:nvPr>
        </p:nvSpPr>
        <p:spPr>
          <a:xfrm>
            <a:off x="9697671" y="5782486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93" name="Shape 386"/>
          <p:cNvSpPr>
            <a:spLocks noGrp="1"/>
          </p:cNvSpPr>
          <p:nvPr>
            <p:ph type="pic" sz="quarter" idx="38"/>
          </p:nvPr>
        </p:nvSpPr>
        <p:spPr>
          <a:xfrm>
            <a:off x="10297196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94" name="Shape 387"/>
          <p:cNvSpPr>
            <a:spLocks noGrp="1"/>
          </p:cNvSpPr>
          <p:nvPr>
            <p:ph type="body" sz="quarter" idx="39"/>
          </p:nvPr>
        </p:nvSpPr>
        <p:spPr>
          <a:xfrm>
            <a:off x="312132" y="5541085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95" name="Shape 388"/>
          <p:cNvSpPr>
            <a:spLocks noGrp="1"/>
          </p:cNvSpPr>
          <p:nvPr>
            <p:ph type="body" sz="quarter" idx="40"/>
          </p:nvPr>
        </p:nvSpPr>
        <p:spPr>
          <a:xfrm>
            <a:off x="312131" y="5782486"/>
            <a:ext cx="2142022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96" name="Shape 389"/>
          <p:cNvSpPr>
            <a:spLocks noGrp="1"/>
          </p:cNvSpPr>
          <p:nvPr>
            <p:ph type="pic" sz="quarter" idx="41"/>
          </p:nvPr>
        </p:nvSpPr>
        <p:spPr>
          <a:xfrm>
            <a:off x="911655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97" name="Shape 390"/>
          <p:cNvSpPr>
            <a:spLocks noGrp="1"/>
          </p:cNvSpPr>
          <p:nvPr>
            <p:ph type="body" sz="quarter" idx="42"/>
          </p:nvPr>
        </p:nvSpPr>
        <p:spPr>
          <a:xfrm>
            <a:off x="2658517" y="5541085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98" name="Shape 391"/>
          <p:cNvSpPr>
            <a:spLocks noGrp="1"/>
          </p:cNvSpPr>
          <p:nvPr>
            <p:ph type="body" sz="quarter" idx="43"/>
          </p:nvPr>
        </p:nvSpPr>
        <p:spPr>
          <a:xfrm>
            <a:off x="2658516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99" name="Shape 392"/>
          <p:cNvSpPr>
            <a:spLocks noGrp="1"/>
          </p:cNvSpPr>
          <p:nvPr>
            <p:ph type="pic" sz="quarter" idx="44"/>
          </p:nvPr>
        </p:nvSpPr>
        <p:spPr>
          <a:xfrm>
            <a:off x="3258039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00" name="Shape 393"/>
          <p:cNvSpPr>
            <a:spLocks noGrp="1"/>
          </p:cNvSpPr>
          <p:nvPr>
            <p:ph type="title"/>
          </p:nvPr>
        </p:nvSpPr>
        <p:spPr>
          <a:xfrm>
            <a:off x="438150" y="408552"/>
            <a:ext cx="397383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01" name="Shape 394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804665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Shape 401"/>
          <p:cNvSpPr>
            <a:spLocks noGrp="1"/>
          </p:cNvSpPr>
          <p:nvPr>
            <p:ph type="body" sz="quarter" idx="1"/>
          </p:nvPr>
        </p:nvSpPr>
        <p:spPr>
          <a:xfrm>
            <a:off x="434976" y="996656"/>
            <a:ext cx="6861175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79" name="Shape 40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80" name="Shape 40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725356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Shape 410"/>
          <p:cNvSpPr>
            <a:spLocks noGrp="1"/>
          </p:cNvSpPr>
          <p:nvPr>
            <p:ph type="body" idx="1"/>
          </p:nvPr>
        </p:nvSpPr>
        <p:spPr>
          <a:xfrm>
            <a:off x="434976" y="990457"/>
            <a:ext cx="8147051" cy="44238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54" name="Shape 411"/>
          <p:cNvSpPr>
            <a:spLocks noGrp="1"/>
          </p:cNvSpPr>
          <p:nvPr>
            <p:ph type="body" sz="quarter" idx="13"/>
          </p:nvPr>
        </p:nvSpPr>
        <p:spPr>
          <a:xfrm>
            <a:off x="434975" y="5613370"/>
            <a:ext cx="6861175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955" name="Shape 412"/>
          <p:cNvSpPr>
            <a:spLocks noGrp="1"/>
          </p:cNvSpPr>
          <p:nvPr>
            <p:ph type="body" sz="quarter" idx="14"/>
          </p:nvPr>
        </p:nvSpPr>
        <p:spPr>
          <a:xfrm>
            <a:off x="8746549" y="99045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56" name="Shape 413"/>
          <p:cNvSpPr>
            <a:spLocks noGrp="1"/>
          </p:cNvSpPr>
          <p:nvPr>
            <p:ph type="body" sz="quarter" idx="15"/>
          </p:nvPr>
        </p:nvSpPr>
        <p:spPr>
          <a:xfrm>
            <a:off x="8746549" y="1820141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57" name="Shape 414"/>
          <p:cNvSpPr>
            <a:spLocks noGrp="1"/>
          </p:cNvSpPr>
          <p:nvPr>
            <p:ph type="body" sz="quarter" idx="16"/>
          </p:nvPr>
        </p:nvSpPr>
        <p:spPr>
          <a:xfrm>
            <a:off x="8746549" y="2193134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58" name="Shape 415"/>
          <p:cNvSpPr>
            <a:spLocks noGrp="1"/>
          </p:cNvSpPr>
          <p:nvPr>
            <p:ph type="body" sz="quarter" idx="17"/>
          </p:nvPr>
        </p:nvSpPr>
        <p:spPr>
          <a:xfrm>
            <a:off x="8746549" y="283830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59" name="Shape 416"/>
          <p:cNvSpPr>
            <a:spLocks noGrp="1"/>
          </p:cNvSpPr>
          <p:nvPr>
            <p:ph type="body" sz="quarter" idx="18"/>
          </p:nvPr>
        </p:nvSpPr>
        <p:spPr>
          <a:xfrm>
            <a:off x="8746549" y="3667990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60" name="Shape 417"/>
          <p:cNvSpPr>
            <a:spLocks noGrp="1"/>
          </p:cNvSpPr>
          <p:nvPr>
            <p:ph type="body" sz="quarter" idx="19"/>
          </p:nvPr>
        </p:nvSpPr>
        <p:spPr>
          <a:xfrm>
            <a:off x="8746549" y="4040985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61" name="Shape 418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62" name="Shape 419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15159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Shape 426"/>
          <p:cNvSpPr>
            <a:spLocks noGrp="1"/>
          </p:cNvSpPr>
          <p:nvPr>
            <p:ph type="body" sz="half" idx="1"/>
          </p:nvPr>
        </p:nvSpPr>
        <p:spPr>
          <a:xfrm>
            <a:off x="434976" y="975825"/>
            <a:ext cx="5308621" cy="365144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14" name="Shape 427"/>
          <p:cNvSpPr>
            <a:spLocks noGrp="1"/>
          </p:cNvSpPr>
          <p:nvPr>
            <p:ph type="body" sz="quarter" idx="13"/>
          </p:nvPr>
        </p:nvSpPr>
        <p:spPr>
          <a:xfrm>
            <a:off x="434975" y="4882617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915" name="Shape 428"/>
          <p:cNvSpPr>
            <a:spLocks noGrp="1"/>
          </p:cNvSpPr>
          <p:nvPr>
            <p:ph type="body" sz="quarter" idx="14"/>
          </p:nvPr>
        </p:nvSpPr>
        <p:spPr>
          <a:xfrm>
            <a:off x="434975" y="5309391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916" name="Shape 429"/>
          <p:cNvSpPr>
            <a:spLocks noGrp="1"/>
          </p:cNvSpPr>
          <p:nvPr>
            <p:ph type="body" sz="quarter" idx="15"/>
          </p:nvPr>
        </p:nvSpPr>
        <p:spPr>
          <a:xfrm>
            <a:off x="6445229" y="4882617"/>
            <a:ext cx="5308621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917" name="Shape 430"/>
          <p:cNvSpPr>
            <a:spLocks noGrp="1"/>
          </p:cNvSpPr>
          <p:nvPr>
            <p:ph type="body" sz="quarter" idx="16"/>
          </p:nvPr>
        </p:nvSpPr>
        <p:spPr>
          <a:xfrm>
            <a:off x="6445229" y="5309391"/>
            <a:ext cx="5308621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918" name="Shape 431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19" name="Shape 432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264181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Shape 439"/>
          <p:cNvSpPr>
            <a:spLocks noGrp="1"/>
          </p:cNvSpPr>
          <p:nvPr>
            <p:ph type="body" sz="half" idx="1"/>
          </p:nvPr>
        </p:nvSpPr>
        <p:spPr>
          <a:xfrm>
            <a:off x="434976" y="2342684"/>
            <a:ext cx="5308621" cy="365144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66" name="Shape 440"/>
          <p:cNvSpPr>
            <a:spLocks noGrp="1"/>
          </p:cNvSpPr>
          <p:nvPr>
            <p:ph type="body" sz="quarter" idx="13"/>
          </p:nvPr>
        </p:nvSpPr>
        <p:spPr>
          <a:xfrm>
            <a:off x="434975" y="1059277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767" name="Shape 441"/>
          <p:cNvSpPr>
            <a:spLocks noGrp="1"/>
          </p:cNvSpPr>
          <p:nvPr>
            <p:ph type="body" sz="quarter" idx="14"/>
          </p:nvPr>
        </p:nvSpPr>
        <p:spPr>
          <a:xfrm>
            <a:off x="434975" y="148605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768" name="Shape 442"/>
          <p:cNvSpPr>
            <a:spLocks noGrp="1"/>
          </p:cNvSpPr>
          <p:nvPr>
            <p:ph type="body" sz="quarter" idx="15"/>
          </p:nvPr>
        </p:nvSpPr>
        <p:spPr>
          <a:xfrm>
            <a:off x="6445229" y="1059277"/>
            <a:ext cx="5308621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769" name="Shape 443"/>
          <p:cNvSpPr>
            <a:spLocks noGrp="1"/>
          </p:cNvSpPr>
          <p:nvPr>
            <p:ph type="body" sz="quarter" idx="16"/>
          </p:nvPr>
        </p:nvSpPr>
        <p:spPr>
          <a:xfrm>
            <a:off x="6445229" y="1486052"/>
            <a:ext cx="5308621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770" name="Shape 44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71" name="Shape 44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050729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ab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Shape 452"/>
          <p:cNvSpPr>
            <a:spLocks noGrp="1"/>
          </p:cNvSpPr>
          <p:nvPr>
            <p:ph type="body" idx="1"/>
          </p:nvPr>
        </p:nvSpPr>
        <p:spPr>
          <a:xfrm>
            <a:off x="434976" y="1606131"/>
            <a:ext cx="11318875" cy="455033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38" name="Shape 453"/>
          <p:cNvSpPr>
            <a:spLocks noGrp="1"/>
          </p:cNvSpPr>
          <p:nvPr>
            <p:ph type="body" sz="quarter" idx="13"/>
          </p:nvPr>
        </p:nvSpPr>
        <p:spPr>
          <a:xfrm>
            <a:off x="434975" y="950946"/>
            <a:ext cx="5546726" cy="41406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39" name="Shape 45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40" name="Shape 45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496495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llustratio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Shape 46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64" name="Shape 46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5437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916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Illustr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Shape 46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666" name="Shape 46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898233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Main 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38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656" y="6289649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93" name="Shape 471"/>
          <p:cNvSpPr>
            <a:spLocks noGrp="1"/>
          </p:cNvSpPr>
          <p:nvPr>
            <p:ph type="body" sz="quarter" idx="1"/>
          </p:nvPr>
        </p:nvSpPr>
        <p:spPr>
          <a:xfrm>
            <a:off x="434976" y="4329436"/>
            <a:ext cx="5137003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94" name="Shape 472"/>
          <p:cNvSpPr>
            <a:spLocks noGrp="1"/>
          </p:cNvSpPr>
          <p:nvPr>
            <p:ph type="title"/>
          </p:nvPr>
        </p:nvSpPr>
        <p:spPr>
          <a:xfrm>
            <a:off x="434976" y="2624407"/>
            <a:ext cx="5790337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1048795" name="Shape 473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27491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16075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AD16-0F46-49DF-A7F7-D3D4A01AD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833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1710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639076"/>
            <a:ext cx="5357813" cy="202748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058450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171013"/>
            <a:ext cx="11318873" cy="47652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0430157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171013"/>
            <a:ext cx="5357813" cy="243496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463356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171014"/>
            <a:ext cx="5358219" cy="1660963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1400590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844524"/>
            <a:ext cx="5358220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358220" cy="22225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7771985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360733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5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360733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367206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733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441170"/>
            <a:ext cx="3197226" cy="21481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495800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556624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4495800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8556624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901881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963457"/>
            <a:ext cx="193108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781924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5128872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7475820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9822769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781924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8872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475820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9822769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1420775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Eugene Kaspersky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Executive Officer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50" y="421595"/>
            <a:ext cx="3980231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1955909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434976" y="996658"/>
            <a:ext cx="6861174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7" y="1645966"/>
            <a:ext cx="11318874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83769574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18745613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1555625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920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65799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92573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920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65799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92573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6071264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565175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7783305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0373944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2366" y="2801283"/>
            <a:ext cx="9687268" cy="228652"/>
          </a:xfrm>
        </p:spPr>
        <p:txBody>
          <a:bodyPr lIns="0" tIns="0" rIns="0" bIns="0"/>
          <a:lstStyle>
            <a:lvl1pPr>
              <a:defRPr sz="148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575757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575757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575757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57575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58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777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682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90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9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2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153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69926" y="13234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669927" y="1791476"/>
            <a:ext cx="5357813" cy="189328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669926" y="408552"/>
            <a:ext cx="10852148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59142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2366" y="2801283"/>
            <a:ext cx="9687268" cy="228652"/>
          </a:xfrm>
        </p:spPr>
        <p:txBody>
          <a:bodyPr lIns="0" tIns="0" rIns="0" bIns="0"/>
          <a:lstStyle>
            <a:lvl1pPr>
              <a:defRPr sz="148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0806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2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309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8935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Shape 52"/>
          <p:cNvSpPr>
            <a:spLocks noGrp="1"/>
          </p:cNvSpPr>
          <p:nvPr>
            <p:ph type="pic" sz="quarter" idx="13"/>
          </p:nvPr>
        </p:nvSpPr>
        <p:spPr>
          <a:xfrm>
            <a:off x="434976" y="1340146"/>
            <a:ext cx="167640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21" name="Shape 53"/>
          <p:cNvSpPr>
            <a:spLocks noGrp="1"/>
          </p:cNvSpPr>
          <p:nvPr>
            <p:ph type="pic" sz="quarter" idx="14"/>
          </p:nvPr>
        </p:nvSpPr>
        <p:spPr>
          <a:xfrm>
            <a:off x="4360733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22" name="Shape 54"/>
          <p:cNvSpPr>
            <a:spLocks noGrp="1"/>
          </p:cNvSpPr>
          <p:nvPr>
            <p:ph type="pic" sz="quarter" idx="15"/>
          </p:nvPr>
        </p:nvSpPr>
        <p:spPr>
          <a:xfrm>
            <a:off x="8286492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23" name="Shape 55"/>
          <p:cNvSpPr>
            <a:spLocks noGrp="1"/>
          </p:cNvSpPr>
          <p:nvPr>
            <p:ph type="body" sz="quarter" idx="1"/>
          </p:nvPr>
        </p:nvSpPr>
        <p:spPr>
          <a:xfrm>
            <a:off x="434975" y="2756430"/>
            <a:ext cx="2736252" cy="123110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 marL="6286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2pPr>
            <a:lvl3pPr marL="10858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3pPr>
            <a:lvl4pPr marL="15430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4pPr>
            <a:lvl5pPr marL="20002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24" name="Shape 56"/>
          <p:cNvSpPr>
            <a:spLocks noGrp="1"/>
          </p:cNvSpPr>
          <p:nvPr>
            <p:ph type="body" sz="quarter" idx="16"/>
          </p:nvPr>
        </p:nvSpPr>
        <p:spPr>
          <a:xfrm>
            <a:off x="8286492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defRPr sz="1200"/>
            </a:pPr>
            <a:endParaRPr/>
          </a:p>
        </p:txBody>
      </p:sp>
      <p:sp>
        <p:nvSpPr>
          <p:cNvPr id="1048925" name="Shape 57"/>
          <p:cNvSpPr>
            <a:spLocks noGrp="1"/>
          </p:cNvSpPr>
          <p:nvPr>
            <p:ph type="body" sz="quarter" idx="17"/>
          </p:nvPr>
        </p:nvSpPr>
        <p:spPr>
          <a:xfrm>
            <a:off x="4360733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defRPr sz="1200"/>
            </a:pPr>
            <a:endParaRPr/>
          </a:p>
        </p:txBody>
      </p:sp>
      <p:sp>
        <p:nvSpPr>
          <p:cNvPr id="1048926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27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203144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Shape 66"/>
          <p:cNvSpPr>
            <a:spLocks noGrp="1"/>
          </p:cNvSpPr>
          <p:nvPr>
            <p:ph type="pic" sz="quarter" idx="13"/>
          </p:nvPr>
        </p:nvSpPr>
        <p:spPr>
          <a:xfrm>
            <a:off x="434976" y="1441172"/>
            <a:ext cx="3197227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04" name="Shape 67"/>
          <p:cNvSpPr>
            <a:spLocks noGrp="1"/>
          </p:cNvSpPr>
          <p:nvPr>
            <p:ph type="pic" sz="quarter" idx="14"/>
          </p:nvPr>
        </p:nvSpPr>
        <p:spPr>
          <a:xfrm>
            <a:off x="4495800" y="1441172"/>
            <a:ext cx="3197227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05" name="Shape 68"/>
          <p:cNvSpPr>
            <a:spLocks noGrp="1"/>
          </p:cNvSpPr>
          <p:nvPr>
            <p:ph type="pic" sz="quarter" idx="15"/>
          </p:nvPr>
        </p:nvSpPr>
        <p:spPr>
          <a:xfrm>
            <a:off x="8556624" y="1441172"/>
            <a:ext cx="3197228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06" name="Shape 69"/>
          <p:cNvSpPr>
            <a:spLocks noGrp="1"/>
          </p:cNvSpPr>
          <p:nvPr>
            <p:ph type="body" sz="quarter" idx="1"/>
          </p:nvPr>
        </p:nvSpPr>
        <p:spPr>
          <a:xfrm>
            <a:off x="434976" y="3903617"/>
            <a:ext cx="3197227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07" name="Shape 70"/>
          <p:cNvSpPr>
            <a:spLocks noGrp="1"/>
          </p:cNvSpPr>
          <p:nvPr>
            <p:ph type="body" sz="quarter" idx="16"/>
          </p:nvPr>
        </p:nvSpPr>
        <p:spPr>
          <a:xfrm>
            <a:off x="4495799" y="3903617"/>
            <a:ext cx="3197229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808" name="Shape 71"/>
          <p:cNvSpPr>
            <a:spLocks noGrp="1"/>
          </p:cNvSpPr>
          <p:nvPr>
            <p:ph type="body" sz="quarter" idx="17"/>
          </p:nvPr>
        </p:nvSpPr>
        <p:spPr>
          <a:xfrm>
            <a:off x="8556624" y="3903617"/>
            <a:ext cx="3197228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809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10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55303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Shape 80"/>
          <p:cNvSpPr>
            <a:spLocks noGrp="1"/>
          </p:cNvSpPr>
          <p:nvPr>
            <p:ph type="pic" sz="quarter" idx="13"/>
          </p:nvPr>
        </p:nvSpPr>
        <p:spPr>
          <a:xfrm>
            <a:off x="434976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2" name="Shape 81"/>
          <p:cNvSpPr>
            <a:spLocks noGrp="1"/>
          </p:cNvSpPr>
          <p:nvPr>
            <p:ph type="pic" sz="quarter" idx="14"/>
          </p:nvPr>
        </p:nvSpPr>
        <p:spPr>
          <a:xfrm>
            <a:off x="2781924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3" name="Shape 82"/>
          <p:cNvSpPr>
            <a:spLocks noGrp="1"/>
          </p:cNvSpPr>
          <p:nvPr>
            <p:ph type="pic" sz="quarter" idx="15"/>
          </p:nvPr>
        </p:nvSpPr>
        <p:spPr>
          <a:xfrm>
            <a:off x="5128872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4" name="Shape 83"/>
          <p:cNvSpPr>
            <a:spLocks noGrp="1"/>
          </p:cNvSpPr>
          <p:nvPr>
            <p:ph type="pic" sz="quarter" idx="16"/>
          </p:nvPr>
        </p:nvSpPr>
        <p:spPr>
          <a:xfrm>
            <a:off x="7475821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5" name="Shape 84"/>
          <p:cNvSpPr>
            <a:spLocks noGrp="1"/>
          </p:cNvSpPr>
          <p:nvPr>
            <p:ph type="pic" sz="quarter" idx="17"/>
          </p:nvPr>
        </p:nvSpPr>
        <p:spPr>
          <a:xfrm>
            <a:off x="9822770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46" name="Shape 85"/>
          <p:cNvSpPr>
            <a:spLocks noGrp="1"/>
          </p:cNvSpPr>
          <p:nvPr>
            <p:ph type="body" sz="quarter" idx="1"/>
          </p:nvPr>
        </p:nvSpPr>
        <p:spPr>
          <a:xfrm>
            <a:off x="434976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/>
            </a:lvl1pPr>
            <a:lvl2pPr marL="657225" indent="-200025">
              <a:lnSpc>
                <a:spcPct val="100000"/>
              </a:lnSpc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buSzPct val="100000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47" name="Shape 86"/>
          <p:cNvSpPr>
            <a:spLocks noGrp="1"/>
          </p:cNvSpPr>
          <p:nvPr>
            <p:ph type="body" sz="quarter" idx="18"/>
          </p:nvPr>
        </p:nvSpPr>
        <p:spPr>
          <a:xfrm>
            <a:off x="2781924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48" name="Shape 87"/>
          <p:cNvSpPr>
            <a:spLocks noGrp="1"/>
          </p:cNvSpPr>
          <p:nvPr>
            <p:ph type="body" sz="quarter" idx="19"/>
          </p:nvPr>
        </p:nvSpPr>
        <p:spPr>
          <a:xfrm>
            <a:off x="5128873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49" name="Shape 88"/>
          <p:cNvSpPr>
            <a:spLocks noGrp="1"/>
          </p:cNvSpPr>
          <p:nvPr>
            <p:ph type="body" sz="quarter" idx="20"/>
          </p:nvPr>
        </p:nvSpPr>
        <p:spPr>
          <a:xfrm>
            <a:off x="7475821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50" name="Shape 89"/>
          <p:cNvSpPr>
            <a:spLocks noGrp="1"/>
          </p:cNvSpPr>
          <p:nvPr>
            <p:ph type="body" sz="quarter" idx="21"/>
          </p:nvPr>
        </p:nvSpPr>
        <p:spPr>
          <a:xfrm>
            <a:off x="9822770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51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52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792222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Shape 98"/>
          <p:cNvSpPr>
            <a:spLocks noGrp="1"/>
          </p:cNvSpPr>
          <p:nvPr>
            <p:ph type="body" sz="quarter" idx="1"/>
          </p:nvPr>
        </p:nvSpPr>
        <p:spPr>
          <a:xfrm>
            <a:off x="5004903" y="1606855"/>
            <a:ext cx="2142023" cy="18466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1200" b="1"/>
            </a:lvl1pPr>
            <a:lvl2pPr marL="628650" indent="-171450" algn="ctr">
              <a:lnSpc>
                <a:spcPct val="100000"/>
              </a:lnSpc>
              <a:buSzPct val="100000"/>
              <a:buChar char="•"/>
              <a:defRPr sz="1200" b="1"/>
            </a:lvl2pPr>
            <a:lvl3pPr marL="1085850" indent="-171450" algn="ctr">
              <a:lnSpc>
                <a:spcPct val="100000"/>
              </a:lnSpc>
              <a:buSzPct val="100000"/>
              <a:buChar char="•"/>
              <a:defRPr sz="1200" b="1"/>
            </a:lvl3pPr>
            <a:lvl4pPr marL="1543050" indent="-171450" algn="ctr">
              <a:lnSpc>
                <a:spcPct val="100000"/>
              </a:lnSpc>
              <a:buSzPct val="100000"/>
              <a:buChar char="•"/>
              <a:defRPr sz="1200" b="1"/>
            </a:lvl4pPr>
            <a:lvl5pPr marL="2000250" indent="-171450" algn="ctr">
              <a:lnSpc>
                <a:spcPct val="100000"/>
              </a:lnSpc>
              <a:buSzPct val="100000"/>
              <a:buChar char="•"/>
              <a:defRPr sz="1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25" name="Shape 99"/>
          <p:cNvSpPr>
            <a:spLocks noGrp="1"/>
          </p:cNvSpPr>
          <p:nvPr>
            <p:ph type="body" sz="quarter" idx="13"/>
          </p:nvPr>
        </p:nvSpPr>
        <p:spPr>
          <a:xfrm>
            <a:off x="5004901" y="1848259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26" name="Shape 100"/>
          <p:cNvSpPr>
            <a:spLocks noGrp="1"/>
          </p:cNvSpPr>
          <p:nvPr>
            <p:ph type="pic" sz="quarter" idx="14"/>
          </p:nvPr>
        </p:nvSpPr>
        <p:spPr>
          <a:xfrm>
            <a:off x="5604426" y="56389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27" name="Shape 101"/>
          <p:cNvSpPr>
            <a:spLocks noGrp="1"/>
          </p:cNvSpPr>
          <p:nvPr>
            <p:ph type="body" sz="quarter" idx="15"/>
          </p:nvPr>
        </p:nvSpPr>
        <p:spPr>
          <a:xfrm>
            <a:off x="5004903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28" name="Shape 102"/>
          <p:cNvSpPr>
            <a:spLocks noGrp="1"/>
          </p:cNvSpPr>
          <p:nvPr>
            <p:ph type="body" sz="quarter" idx="16"/>
          </p:nvPr>
        </p:nvSpPr>
        <p:spPr>
          <a:xfrm>
            <a:off x="5004901" y="3768444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00"/>
              </a:spcBef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29" name="Shape 103"/>
          <p:cNvSpPr>
            <a:spLocks noGrp="1"/>
          </p:cNvSpPr>
          <p:nvPr>
            <p:ph type="pic" sz="quarter" idx="17"/>
          </p:nvPr>
        </p:nvSpPr>
        <p:spPr>
          <a:xfrm>
            <a:off x="5604426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30" name="Shape 104"/>
          <p:cNvSpPr>
            <a:spLocks noGrp="1"/>
          </p:cNvSpPr>
          <p:nvPr>
            <p:ph type="body" sz="quarter" idx="18"/>
          </p:nvPr>
        </p:nvSpPr>
        <p:spPr>
          <a:xfrm>
            <a:off x="7351289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31" name="Shape 105"/>
          <p:cNvSpPr>
            <a:spLocks noGrp="1"/>
          </p:cNvSpPr>
          <p:nvPr>
            <p:ph type="body" sz="quarter" idx="19"/>
          </p:nvPr>
        </p:nvSpPr>
        <p:spPr>
          <a:xfrm>
            <a:off x="7351286" y="3768444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500"/>
              </a:spcBef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32" name="Shape 106"/>
          <p:cNvSpPr>
            <a:spLocks noGrp="1"/>
          </p:cNvSpPr>
          <p:nvPr>
            <p:ph type="pic" sz="quarter" idx="20"/>
          </p:nvPr>
        </p:nvSpPr>
        <p:spPr>
          <a:xfrm>
            <a:off x="7950813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33" name="Shape 107"/>
          <p:cNvSpPr>
            <a:spLocks noGrp="1"/>
          </p:cNvSpPr>
          <p:nvPr>
            <p:ph type="body" sz="quarter" idx="21"/>
          </p:nvPr>
        </p:nvSpPr>
        <p:spPr>
          <a:xfrm>
            <a:off x="9697673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34" name="Shape 108"/>
          <p:cNvSpPr>
            <a:spLocks noGrp="1"/>
          </p:cNvSpPr>
          <p:nvPr>
            <p:ph type="body" sz="quarter" idx="22"/>
          </p:nvPr>
        </p:nvSpPr>
        <p:spPr>
          <a:xfrm>
            <a:off x="9697673" y="3768444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35" name="Shape 109"/>
          <p:cNvSpPr>
            <a:spLocks noGrp="1"/>
          </p:cNvSpPr>
          <p:nvPr>
            <p:ph type="pic" sz="quarter" idx="23"/>
          </p:nvPr>
        </p:nvSpPr>
        <p:spPr>
          <a:xfrm>
            <a:off x="10297197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36" name="Shape 110"/>
          <p:cNvSpPr>
            <a:spLocks noGrp="1"/>
          </p:cNvSpPr>
          <p:nvPr>
            <p:ph type="body" sz="quarter" idx="24"/>
          </p:nvPr>
        </p:nvSpPr>
        <p:spPr>
          <a:xfrm>
            <a:off x="31213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37" name="Shape 111"/>
          <p:cNvSpPr>
            <a:spLocks noGrp="1"/>
          </p:cNvSpPr>
          <p:nvPr>
            <p:ph type="body" sz="quarter" idx="25"/>
          </p:nvPr>
        </p:nvSpPr>
        <p:spPr>
          <a:xfrm>
            <a:off x="312131" y="3768444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38" name="Shape 112"/>
          <p:cNvSpPr>
            <a:spLocks noGrp="1"/>
          </p:cNvSpPr>
          <p:nvPr>
            <p:ph type="pic" sz="quarter" idx="26"/>
          </p:nvPr>
        </p:nvSpPr>
        <p:spPr>
          <a:xfrm>
            <a:off x="911657" y="2484079"/>
            <a:ext cx="942976" cy="9394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39" name="Shape 113"/>
          <p:cNvSpPr>
            <a:spLocks noGrp="1"/>
          </p:cNvSpPr>
          <p:nvPr>
            <p:ph type="body" sz="quarter" idx="27"/>
          </p:nvPr>
        </p:nvSpPr>
        <p:spPr>
          <a:xfrm>
            <a:off x="2658517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40" name="Shape 114"/>
          <p:cNvSpPr>
            <a:spLocks noGrp="1"/>
          </p:cNvSpPr>
          <p:nvPr>
            <p:ph type="body" sz="quarter" idx="28"/>
          </p:nvPr>
        </p:nvSpPr>
        <p:spPr>
          <a:xfrm>
            <a:off x="2658517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41" name="Shape 115"/>
          <p:cNvSpPr>
            <a:spLocks noGrp="1"/>
          </p:cNvSpPr>
          <p:nvPr>
            <p:ph type="pic" sz="quarter" idx="29"/>
          </p:nvPr>
        </p:nvSpPr>
        <p:spPr>
          <a:xfrm>
            <a:off x="3258041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42" name="Shape 116"/>
          <p:cNvSpPr>
            <a:spLocks noGrp="1"/>
          </p:cNvSpPr>
          <p:nvPr>
            <p:ph type="body" sz="quarter" idx="30"/>
          </p:nvPr>
        </p:nvSpPr>
        <p:spPr>
          <a:xfrm>
            <a:off x="5004903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43" name="Shape 117"/>
          <p:cNvSpPr>
            <a:spLocks noGrp="1"/>
          </p:cNvSpPr>
          <p:nvPr>
            <p:ph type="body" sz="quarter" idx="31"/>
          </p:nvPr>
        </p:nvSpPr>
        <p:spPr>
          <a:xfrm>
            <a:off x="5004901" y="5782486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44" name="Shape 118"/>
          <p:cNvSpPr>
            <a:spLocks noGrp="1"/>
          </p:cNvSpPr>
          <p:nvPr>
            <p:ph type="pic" sz="quarter" idx="32"/>
          </p:nvPr>
        </p:nvSpPr>
        <p:spPr>
          <a:xfrm>
            <a:off x="5604426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45" name="Shape 119"/>
          <p:cNvSpPr>
            <a:spLocks noGrp="1"/>
          </p:cNvSpPr>
          <p:nvPr>
            <p:ph type="body" sz="quarter" idx="33"/>
          </p:nvPr>
        </p:nvSpPr>
        <p:spPr>
          <a:xfrm>
            <a:off x="7351289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46" name="Shape 120"/>
          <p:cNvSpPr>
            <a:spLocks noGrp="1"/>
          </p:cNvSpPr>
          <p:nvPr>
            <p:ph type="body" sz="quarter" idx="34"/>
          </p:nvPr>
        </p:nvSpPr>
        <p:spPr>
          <a:xfrm>
            <a:off x="7351286" y="5782486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47" name="Shape 121"/>
          <p:cNvSpPr>
            <a:spLocks noGrp="1"/>
          </p:cNvSpPr>
          <p:nvPr>
            <p:ph type="pic" sz="quarter" idx="35"/>
          </p:nvPr>
        </p:nvSpPr>
        <p:spPr>
          <a:xfrm>
            <a:off x="7950813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48" name="Shape 122"/>
          <p:cNvSpPr>
            <a:spLocks noGrp="1"/>
          </p:cNvSpPr>
          <p:nvPr>
            <p:ph type="body" sz="quarter" idx="36"/>
          </p:nvPr>
        </p:nvSpPr>
        <p:spPr>
          <a:xfrm>
            <a:off x="9697673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49" name="Shape 123"/>
          <p:cNvSpPr>
            <a:spLocks noGrp="1"/>
          </p:cNvSpPr>
          <p:nvPr>
            <p:ph type="body" sz="quarter" idx="37"/>
          </p:nvPr>
        </p:nvSpPr>
        <p:spPr>
          <a:xfrm>
            <a:off x="9697673" y="5782488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50" name="Shape 124"/>
          <p:cNvSpPr>
            <a:spLocks noGrp="1"/>
          </p:cNvSpPr>
          <p:nvPr>
            <p:ph type="pic" sz="quarter" idx="38"/>
          </p:nvPr>
        </p:nvSpPr>
        <p:spPr>
          <a:xfrm>
            <a:off x="10297197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51" name="Shape 125"/>
          <p:cNvSpPr>
            <a:spLocks noGrp="1"/>
          </p:cNvSpPr>
          <p:nvPr>
            <p:ph type="body" sz="quarter" idx="39"/>
          </p:nvPr>
        </p:nvSpPr>
        <p:spPr>
          <a:xfrm>
            <a:off x="31213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52" name="Shape 126"/>
          <p:cNvSpPr>
            <a:spLocks noGrp="1"/>
          </p:cNvSpPr>
          <p:nvPr>
            <p:ph type="body" sz="quarter" idx="40"/>
          </p:nvPr>
        </p:nvSpPr>
        <p:spPr>
          <a:xfrm>
            <a:off x="312131" y="5782488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53" name="Shape 127"/>
          <p:cNvSpPr>
            <a:spLocks noGrp="1"/>
          </p:cNvSpPr>
          <p:nvPr>
            <p:ph type="pic" sz="quarter" idx="41"/>
          </p:nvPr>
        </p:nvSpPr>
        <p:spPr>
          <a:xfrm>
            <a:off x="911657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54" name="Shape 128"/>
          <p:cNvSpPr>
            <a:spLocks noGrp="1"/>
          </p:cNvSpPr>
          <p:nvPr>
            <p:ph type="body" sz="quarter" idx="42"/>
          </p:nvPr>
        </p:nvSpPr>
        <p:spPr>
          <a:xfrm>
            <a:off x="2658517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55" name="Shape 129"/>
          <p:cNvSpPr>
            <a:spLocks noGrp="1"/>
          </p:cNvSpPr>
          <p:nvPr>
            <p:ph type="body" sz="quarter" idx="43"/>
          </p:nvPr>
        </p:nvSpPr>
        <p:spPr>
          <a:xfrm>
            <a:off x="2658517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56" name="Shape 130"/>
          <p:cNvSpPr>
            <a:spLocks noGrp="1"/>
          </p:cNvSpPr>
          <p:nvPr>
            <p:ph type="pic" sz="quarter" idx="44"/>
          </p:nvPr>
        </p:nvSpPr>
        <p:spPr>
          <a:xfrm>
            <a:off x="3258041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57" name="Shape 131"/>
          <p:cNvSpPr>
            <a:spLocks noGrp="1"/>
          </p:cNvSpPr>
          <p:nvPr>
            <p:ph type="title"/>
          </p:nvPr>
        </p:nvSpPr>
        <p:spPr>
          <a:xfrm>
            <a:off x="438150" y="408553"/>
            <a:ext cx="3973832" cy="33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58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771807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Shape 139"/>
          <p:cNvSpPr>
            <a:spLocks noGrp="1"/>
          </p:cNvSpPr>
          <p:nvPr>
            <p:ph type="body" sz="quarter" idx="1"/>
          </p:nvPr>
        </p:nvSpPr>
        <p:spPr>
          <a:xfrm>
            <a:off x="434976" y="996659"/>
            <a:ext cx="6861176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11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12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706408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Shape 148"/>
          <p:cNvSpPr>
            <a:spLocks noGrp="1"/>
          </p:cNvSpPr>
          <p:nvPr>
            <p:ph type="body" idx="1"/>
          </p:nvPr>
        </p:nvSpPr>
        <p:spPr>
          <a:xfrm>
            <a:off x="434976" y="990459"/>
            <a:ext cx="8147051" cy="44238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67" name="Shape 149"/>
          <p:cNvSpPr>
            <a:spLocks noGrp="1"/>
          </p:cNvSpPr>
          <p:nvPr>
            <p:ph type="body" sz="quarter" idx="13"/>
          </p:nvPr>
        </p:nvSpPr>
        <p:spPr>
          <a:xfrm>
            <a:off x="434976" y="5613372"/>
            <a:ext cx="6861176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968" name="Shape 150"/>
          <p:cNvSpPr>
            <a:spLocks noGrp="1"/>
          </p:cNvSpPr>
          <p:nvPr>
            <p:ph type="body" sz="quarter" idx="14"/>
          </p:nvPr>
        </p:nvSpPr>
        <p:spPr>
          <a:xfrm>
            <a:off x="8746549" y="99045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69" name="Shape 151"/>
          <p:cNvSpPr>
            <a:spLocks noGrp="1"/>
          </p:cNvSpPr>
          <p:nvPr>
            <p:ph type="body" sz="quarter" idx="15"/>
          </p:nvPr>
        </p:nvSpPr>
        <p:spPr>
          <a:xfrm>
            <a:off x="8746549" y="1820142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70" name="Shape 152"/>
          <p:cNvSpPr>
            <a:spLocks noGrp="1"/>
          </p:cNvSpPr>
          <p:nvPr>
            <p:ph type="body" sz="quarter" idx="16"/>
          </p:nvPr>
        </p:nvSpPr>
        <p:spPr>
          <a:xfrm>
            <a:off x="8746549" y="2193137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71" name="Shape 153"/>
          <p:cNvSpPr>
            <a:spLocks noGrp="1"/>
          </p:cNvSpPr>
          <p:nvPr>
            <p:ph type="body" sz="quarter" idx="17"/>
          </p:nvPr>
        </p:nvSpPr>
        <p:spPr>
          <a:xfrm>
            <a:off x="8746549" y="283830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72" name="Shape 154"/>
          <p:cNvSpPr>
            <a:spLocks noGrp="1"/>
          </p:cNvSpPr>
          <p:nvPr>
            <p:ph type="body" sz="quarter" idx="18"/>
          </p:nvPr>
        </p:nvSpPr>
        <p:spPr>
          <a:xfrm>
            <a:off x="8746549" y="3667993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73" name="Shape 155"/>
          <p:cNvSpPr>
            <a:spLocks noGrp="1"/>
          </p:cNvSpPr>
          <p:nvPr>
            <p:ph type="body" sz="quarter" idx="19"/>
          </p:nvPr>
        </p:nvSpPr>
        <p:spPr>
          <a:xfrm>
            <a:off x="8746549" y="4040985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74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75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501977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Shape 164"/>
          <p:cNvSpPr>
            <a:spLocks noGrp="1"/>
          </p:cNvSpPr>
          <p:nvPr>
            <p:ph type="body" sz="half" idx="1"/>
          </p:nvPr>
        </p:nvSpPr>
        <p:spPr>
          <a:xfrm>
            <a:off x="434976" y="975828"/>
            <a:ext cx="5308622" cy="36514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97" name="Shape 165"/>
          <p:cNvSpPr>
            <a:spLocks noGrp="1"/>
          </p:cNvSpPr>
          <p:nvPr>
            <p:ph type="body" sz="quarter" idx="13"/>
          </p:nvPr>
        </p:nvSpPr>
        <p:spPr>
          <a:xfrm>
            <a:off x="434976" y="4882619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798" name="Shape 166"/>
          <p:cNvSpPr>
            <a:spLocks noGrp="1"/>
          </p:cNvSpPr>
          <p:nvPr>
            <p:ph type="body" sz="quarter" idx="14"/>
          </p:nvPr>
        </p:nvSpPr>
        <p:spPr>
          <a:xfrm>
            <a:off x="434976" y="530939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799" name="Shape 167"/>
          <p:cNvSpPr>
            <a:spLocks noGrp="1"/>
          </p:cNvSpPr>
          <p:nvPr>
            <p:ph type="body" sz="quarter" idx="15"/>
          </p:nvPr>
        </p:nvSpPr>
        <p:spPr>
          <a:xfrm>
            <a:off x="6445230" y="4882619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800" name="Shape 168"/>
          <p:cNvSpPr>
            <a:spLocks noGrp="1"/>
          </p:cNvSpPr>
          <p:nvPr>
            <p:ph type="body" sz="quarter" idx="16"/>
          </p:nvPr>
        </p:nvSpPr>
        <p:spPr>
          <a:xfrm>
            <a:off x="6445230" y="530939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801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02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345304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Shape 177"/>
          <p:cNvSpPr>
            <a:spLocks noGrp="1"/>
          </p:cNvSpPr>
          <p:nvPr>
            <p:ph type="body" sz="half" idx="1"/>
          </p:nvPr>
        </p:nvSpPr>
        <p:spPr>
          <a:xfrm>
            <a:off x="434976" y="2342687"/>
            <a:ext cx="5308622" cy="36514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18" name="Shape 178"/>
          <p:cNvSpPr>
            <a:spLocks noGrp="1"/>
          </p:cNvSpPr>
          <p:nvPr>
            <p:ph type="body" sz="quarter" idx="13"/>
          </p:nvPr>
        </p:nvSpPr>
        <p:spPr>
          <a:xfrm>
            <a:off x="434976" y="1059280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819" name="Shape 179"/>
          <p:cNvSpPr>
            <a:spLocks noGrp="1"/>
          </p:cNvSpPr>
          <p:nvPr>
            <p:ph type="body" sz="quarter" idx="14"/>
          </p:nvPr>
        </p:nvSpPr>
        <p:spPr>
          <a:xfrm>
            <a:off x="434976" y="1486053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820" name="Shape 180"/>
          <p:cNvSpPr>
            <a:spLocks noGrp="1"/>
          </p:cNvSpPr>
          <p:nvPr>
            <p:ph type="body" sz="quarter" idx="15"/>
          </p:nvPr>
        </p:nvSpPr>
        <p:spPr>
          <a:xfrm>
            <a:off x="6445230" y="1059280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821" name="Shape 181"/>
          <p:cNvSpPr>
            <a:spLocks noGrp="1"/>
          </p:cNvSpPr>
          <p:nvPr>
            <p:ph type="body" sz="quarter" idx="16"/>
          </p:nvPr>
        </p:nvSpPr>
        <p:spPr>
          <a:xfrm>
            <a:off x="6445230" y="1486053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82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2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903952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14" name="Shape 191"/>
          <p:cNvSpPr>
            <a:spLocks noGrp="1"/>
          </p:cNvSpPr>
          <p:nvPr>
            <p:ph type="body" sz="quarter" idx="13"/>
          </p:nvPr>
        </p:nvSpPr>
        <p:spPr>
          <a:xfrm>
            <a:off x="434976" y="950947"/>
            <a:ext cx="5546726" cy="41406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815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16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806253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657" y="6289652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579" name="Shape 209"/>
          <p:cNvSpPr>
            <a:spLocks noGrp="1"/>
          </p:cNvSpPr>
          <p:nvPr>
            <p:ph type="body" sz="quarter" idx="1"/>
          </p:nvPr>
        </p:nvSpPr>
        <p:spPr>
          <a:xfrm>
            <a:off x="434976" y="4329438"/>
            <a:ext cx="5137005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580" name="Shape 210"/>
          <p:cNvSpPr>
            <a:spLocks noGrp="1"/>
          </p:cNvSpPr>
          <p:nvPr>
            <p:ph type="title"/>
          </p:nvPr>
        </p:nvSpPr>
        <p:spPr>
          <a:xfrm>
            <a:off x="434976" y="2624408"/>
            <a:ext cx="5790338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1048581" name="Shape 211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3968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36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36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657" y="6289652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60" name="Shape 228"/>
          <p:cNvSpPr>
            <a:spLocks noGrp="1"/>
          </p:cNvSpPr>
          <p:nvPr>
            <p:ph type="body" sz="quarter" idx="1"/>
          </p:nvPr>
        </p:nvSpPr>
        <p:spPr>
          <a:xfrm>
            <a:off x="434976" y="4329438"/>
            <a:ext cx="5137005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61" name="Shape 229"/>
          <p:cNvSpPr>
            <a:spLocks noGrp="1"/>
          </p:cNvSpPr>
          <p:nvPr>
            <p:ph type="title"/>
          </p:nvPr>
        </p:nvSpPr>
        <p:spPr>
          <a:xfrm>
            <a:off x="434976" y="2624408"/>
            <a:ext cx="5790338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1048762" name="Shape 230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187653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K (Big img with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Shape 237"/>
          <p:cNvSpPr>
            <a:spLocks noGrp="1"/>
          </p:cNvSpPr>
          <p:nvPr>
            <p:ph type="body" sz="half" idx="1"/>
          </p:nvPr>
        </p:nvSpPr>
        <p:spPr>
          <a:xfrm>
            <a:off x="434976" y="1275907"/>
            <a:ext cx="5137004" cy="431682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97435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763" y="6289649"/>
            <a:ext cx="1208352" cy="334989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59" name="Shape 239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745004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_slide_Let's_talk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Shape 264"/>
          <p:cNvSpPr>
            <a:spLocks noGrp="1"/>
          </p:cNvSpPr>
          <p:nvPr>
            <p:ph type="title"/>
          </p:nvPr>
        </p:nvSpPr>
        <p:spPr>
          <a:xfrm>
            <a:off x="435706" y="3122091"/>
            <a:ext cx="4182940" cy="387799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048773" name="Shape 265"/>
          <p:cNvSpPr>
            <a:spLocks noGrp="1"/>
          </p:cNvSpPr>
          <p:nvPr>
            <p:ph type="body" sz="quarter" idx="1"/>
          </p:nvPr>
        </p:nvSpPr>
        <p:spPr>
          <a:xfrm>
            <a:off x="434976" y="3940954"/>
            <a:ext cx="4183670" cy="11285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defRPr sz="1400"/>
            </a:lvl1pPr>
            <a:lvl2pPr marL="6572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97437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53" y="5500535"/>
            <a:ext cx="1493539" cy="414052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74" name="Shape 267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823662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Shape 274"/>
          <p:cNvSpPr>
            <a:spLocks noGrp="1"/>
          </p:cNvSpPr>
          <p:nvPr>
            <p:ph type="body" sz="quarter" idx="1"/>
          </p:nvPr>
        </p:nvSpPr>
        <p:spPr>
          <a:xfrm>
            <a:off x="434976" y="1323413"/>
            <a:ext cx="5358220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82" name="Shape 275"/>
          <p:cNvSpPr>
            <a:spLocks noGrp="1"/>
          </p:cNvSpPr>
          <p:nvPr>
            <p:ph type="body" sz="quarter" idx="13"/>
          </p:nvPr>
        </p:nvSpPr>
        <p:spPr>
          <a:xfrm>
            <a:off x="434977" y="1791475"/>
            <a:ext cx="5357813" cy="115175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783" name="Shape 276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84" name="Shape 277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942076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Shape 293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76" name="Shape 294"/>
          <p:cNvSpPr>
            <a:spLocks noGrp="1"/>
          </p:cNvSpPr>
          <p:nvPr>
            <p:ph type="body" sz="quarter" idx="1"/>
          </p:nvPr>
        </p:nvSpPr>
        <p:spPr>
          <a:xfrm>
            <a:off x="434975" y="1323413"/>
            <a:ext cx="5358220" cy="170603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SzPct val="100000"/>
              <a:buFont typeface="Arial"/>
              <a:buChar char="•"/>
              <a:defRPr sz="1400"/>
            </a:lvl1pPr>
            <a:lvl2pPr marL="573087" indent="-211137">
              <a:buSzPct val="100000"/>
              <a:buFont typeface="Arial"/>
              <a:buChar char="•"/>
              <a:defRPr sz="1400"/>
            </a:lvl2pPr>
            <a:lvl3pPr marL="944706" indent="-230331">
              <a:buSzPct val="100000"/>
              <a:buFont typeface="Arial"/>
              <a:buChar char="•"/>
              <a:defRPr sz="1400"/>
            </a:lvl3pPr>
            <a:lvl4pPr marL="1329689" indent="-253364">
              <a:buSzPct val="100000"/>
              <a:buFont typeface="Arial"/>
              <a:buChar char="•"/>
              <a:defRPr sz="1400"/>
            </a:lvl4pPr>
            <a:lvl5pPr marL="1719791" indent="-281516">
              <a:buSzPct val="100000"/>
              <a:buFont typeface="Arial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77" name="Shape 29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026560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 (duo blocks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Shape 302"/>
          <p:cNvSpPr>
            <a:spLocks noGrp="1"/>
          </p:cNvSpPr>
          <p:nvPr>
            <p:ph type="body" sz="quarter" idx="1"/>
          </p:nvPr>
        </p:nvSpPr>
        <p:spPr>
          <a:xfrm>
            <a:off x="434976" y="1844524"/>
            <a:ext cx="5358220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32" name="Shape 303"/>
          <p:cNvSpPr>
            <a:spLocks noGrp="1"/>
          </p:cNvSpPr>
          <p:nvPr>
            <p:ph type="body" sz="quarter" idx="13"/>
          </p:nvPr>
        </p:nvSpPr>
        <p:spPr>
          <a:xfrm>
            <a:off x="6395630" y="1843872"/>
            <a:ext cx="5358221" cy="222251"/>
          </a:xfrm>
          <a:prstGeom prst="rect">
            <a:avLst/>
          </a:prstGeom>
        </p:spPr>
        <p:txBody>
          <a:bodyPr lIns="0" tIns="0" rIns="0" bIns="0"/>
          <a:lstStyle/>
          <a:p>
            <a:pPr defTabSz="804672">
              <a:spcBef>
                <a:spcPts val="800"/>
              </a:spcBef>
              <a:defRPr sz="1584" b="1"/>
            </a:pPr>
            <a:endParaRPr/>
          </a:p>
        </p:txBody>
      </p:sp>
      <p:sp>
        <p:nvSpPr>
          <p:cNvPr id="1048933" name="Shape 304"/>
          <p:cNvSpPr>
            <a:spLocks noGrp="1"/>
          </p:cNvSpPr>
          <p:nvPr>
            <p:ph type="body" sz="quarter" idx="14"/>
          </p:nvPr>
        </p:nvSpPr>
        <p:spPr>
          <a:xfrm>
            <a:off x="434977" y="2311936"/>
            <a:ext cx="5357813" cy="1423989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934" name="Shape 305"/>
          <p:cNvSpPr>
            <a:spLocks noGrp="1"/>
          </p:cNvSpPr>
          <p:nvPr>
            <p:ph type="body" sz="quarter" idx="15"/>
          </p:nvPr>
        </p:nvSpPr>
        <p:spPr>
          <a:xfrm>
            <a:off x="6396037" y="2311936"/>
            <a:ext cx="5357814" cy="1423989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935" name="Shape 306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36" name="Shape 307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0090697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acts about u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Shape 314"/>
          <p:cNvSpPr>
            <a:spLocks noGrp="1"/>
          </p:cNvSpPr>
          <p:nvPr>
            <p:ph type="pic" sz="quarter" idx="13"/>
          </p:nvPr>
        </p:nvSpPr>
        <p:spPr>
          <a:xfrm>
            <a:off x="434976" y="1340146"/>
            <a:ext cx="167640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786" name="Shape 315"/>
          <p:cNvSpPr>
            <a:spLocks noGrp="1"/>
          </p:cNvSpPr>
          <p:nvPr>
            <p:ph type="pic" sz="quarter" idx="14"/>
          </p:nvPr>
        </p:nvSpPr>
        <p:spPr>
          <a:xfrm>
            <a:off x="4360733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787" name="Shape 316"/>
          <p:cNvSpPr>
            <a:spLocks noGrp="1"/>
          </p:cNvSpPr>
          <p:nvPr>
            <p:ph type="pic" sz="quarter" idx="15"/>
          </p:nvPr>
        </p:nvSpPr>
        <p:spPr>
          <a:xfrm>
            <a:off x="8286491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788" name="Shape 317"/>
          <p:cNvSpPr>
            <a:spLocks noGrp="1"/>
          </p:cNvSpPr>
          <p:nvPr>
            <p:ph type="body" sz="quarter" idx="1"/>
          </p:nvPr>
        </p:nvSpPr>
        <p:spPr>
          <a:xfrm>
            <a:off x="434975" y="2756430"/>
            <a:ext cx="2736252" cy="123110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 marL="6286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2pPr>
            <a:lvl3pPr marL="10858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3pPr>
            <a:lvl4pPr marL="15430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4pPr>
            <a:lvl5pPr marL="20002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89" name="Shape 318"/>
          <p:cNvSpPr>
            <a:spLocks noGrp="1"/>
          </p:cNvSpPr>
          <p:nvPr>
            <p:ph type="body" sz="quarter" idx="16"/>
          </p:nvPr>
        </p:nvSpPr>
        <p:spPr>
          <a:xfrm>
            <a:off x="8286491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defRPr sz="1200"/>
            </a:pPr>
            <a:endParaRPr/>
          </a:p>
        </p:txBody>
      </p:sp>
      <p:sp>
        <p:nvSpPr>
          <p:cNvPr id="1048790" name="Shape 319"/>
          <p:cNvSpPr>
            <a:spLocks noGrp="1"/>
          </p:cNvSpPr>
          <p:nvPr>
            <p:ph type="body" sz="quarter" idx="17"/>
          </p:nvPr>
        </p:nvSpPr>
        <p:spPr>
          <a:xfrm>
            <a:off x="4360733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defRPr sz="1200"/>
            </a:pPr>
            <a:endParaRPr/>
          </a:p>
        </p:txBody>
      </p:sp>
      <p:sp>
        <p:nvSpPr>
          <p:cNvPr id="1048791" name="Shape 320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92" name="Shape 321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853619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r principl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Shape 328"/>
          <p:cNvSpPr>
            <a:spLocks noGrp="1"/>
          </p:cNvSpPr>
          <p:nvPr>
            <p:ph type="pic" sz="quarter" idx="13"/>
          </p:nvPr>
        </p:nvSpPr>
        <p:spPr>
          <a:xfrm>
            <a:off x="434976" y="1441169"/>
            <a:ext cx="3197226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60" name="Shape 329"/>
          <p:cNvSpPr>
            <a:spLocks noGrp="1"/>
          </p:cNvSpPr>
          <p:nvPr>
            <p:ph type="pic" sz="quarter" idx="14"/>
          </p:nvPr>
        </p:nvSpPr>
        <p:spPr>
          <a:xfrm>
            <a:off x="4495800" y="1441169"/>
            <a:ext cx="3197226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61" name="Shape 330"/>
          <p:cNvSpPr>
            <a:spLocks noGrp="1"/>
          </p:cNvSpPr>
          <p:nvPr>
            <p:ph type="pic" sz="quarter" idx="15"/>
          </p:nvPr>
        </p:nvSpPr>
        <p:spPr>
          <a:xfrm>
            <a:off x="8556624" y="1441169"/>
            <a:ext cx="3197227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62" name="Shape 331"/>
          <p:cNvSpPr>
            <a:spLocks noGrp="1"/>
          </p:cNvSpPr>
          <p:nvPr>
            <p:ph type="body" sz="quarter" idx="1"/>
          </p:nvPr>
        </p:nvSpPr>
        <p:spPr>
          <a:xfrm>
            <a:off x="434976" y="3903614"/>
            <a:ext cx="3197226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63" name="Shape 332"/>
          <p:cNvSpPr>
            <a:spLocks noGrp="1"/>
          </p:cNvSpPr>
          <p:nvPr>
            <p:ph type="body" sz="quarter" idx="16"/>
          </p:nvPr>
        </p:nvSpPr>
        <p:spPr>
          <a:xfrm>
            <a:off x="4495800" y="3903614"/>
            <a:ext cx="3197226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864" name="Shape 333"/>
          <p:cNvSpPr>
            <a:spLocks noGrp="1"/>
          </p:cNvSpPr>
          <p:nvPr>
            <p:ph type="body" sz="quarter" idx="17"/>
          </p:nvPr>
        </p:nvSpPr>
        <p:spPr>
          <a:xfrm>
            <a:off x="8556624" y="3903614"/>
            <a:ext cx="3197227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865" name="Shape 33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866" name="Shape 33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643617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r principles - ico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Shape 342"/>
          <p:cNvSpPr>
            <a:spLocks noGrp="1"/>
          </p:cNvSpPr>
          <p:nvPr>
            <p:ph type="pic" sz="quarter" idx="13"/>
          </p:nvPr>
        </p:nvSpPr>
        <p:spPr>
          <a:xfrm>
            <a:off x="434976" y="1963457"/>
            <a:ext cx="193108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77" name="Shape 343"/>
          <p:cNvSpPr>
            <a:spLocks noGrp="1"/>
          </p:cNvSpPr>
          <p:nvPr>
            <p:ph type="pic" sz="quarter" idx="14"/>
          </p:nvPr>
        </p:nvSpPr>
        <p:spPr>
          <a:xfrm>
            <a:off x="2781923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78" name="Shape 344"/>
          <p:cNvSpPr>
            <a:spLocks noGrp="1"/>
          </p:cNvSpPr>
          <p:nvPr>
            <p:ph type="pic" sz="quarter" idx="15"/>
          </p:nvPr>
        </p:nvSpPr>
        <p:spPr>
          <a:xfrm>
            <a:off x="5128871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79" name="Shape 345"/>
          <p:cNvSpPr>
            <a:spLocks noGrp="1"/>
          </p:cNvSpPr>
          <p:nvPr>
            <p:ph type="pic" sz="quarter" idx="16"/>
          </p:nvPr>
        </p:nvSpPr>
        <p:spPr>
          <a:xfrm>
            <a:off x="7475819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80" name="Shape 346"/>
          <p:cNvSpPr>
            <a:spLocks noGrp="1"/>
          </p:cNvSpPr>
          <p:nvPr>
            <p:ph type="pic" sz="quarter" idx="17"/>
          </p:nvPr>
        </p:nvSpPr>
        <p:spPr>
          <a:xfrm>
            <a:off x="9822768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81" name="Shape 347"/>
          <p:cNvSpPr>
            <a:spLocks noGrp="1"/>
          </p:cNvSpPr>
          <p:nvPr>
            <p:ph type="body" sz="quarter" idx="1"/>
          </p:nvPr>
        </p:nvSpPr>
        <p:spPr>
          <a:xfrm>
            <a:off x="434976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/>
            </a:lvl1pPr>
            <a:lvl2pPr marL="657225" indent="-200025">
              <a:lnSpc>
                <a:spcPct val="100000"/>
              </a:lnSpc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buSzPct val="100000"/>
              <a:buChar char="•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82" name="Shape 348"/>
          <p:cNvSpPr>
            <a:spLocks noGrp="1"/>
          </p:cNvSpPr>
          <p:nvPr>
            <p:ph type="body" sz="quarter" idx="18"/>
          </p:nvPr>
        </p:nvSpPr>
        <p:spPr>
          <a:xfrm>
            <a:off x="2781924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83" name="Shape 349"/>
          <p:cNvSpPr>
            <a:spLocks noGrp="1"/>
          </p:cNvSpPr>
          <p:nvPr>
            <p:ph type="body" sz="quarter" idx="19"/>
          </p:nvPr>
        </p:nvSpPr>
        <p:spPr>
          <a:xfrm>
            <a:off x="5128871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84" name="Shape 350"/>
          <p:cNvSpPr>
            <a:spLocks noGrp="1"/>
          </p:cNvSpPr>
          <p:nvPr>
            <p:ph type="body" sz="quarter" idx="20"/>
          </p:nvPr>
        </p:nvSpPr>
        <p:spPr>
          <a:xfrm>
            <a:off x="7475819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85" name="Shape 351"/>
          <p:cNvSpPr>
            <a:spLocks noGrp="1"/>
          </p:cNvSpPr>
          <p:nvPr>
            <p:ph type="body" sz="quarter" idx="21"/>
          </p:nvPr>
        </p:nvSpPr>
        <p:spPr>
          <a:xfrm>
            <a:off x="9822768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86" name="Shape 35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87" name="Shape 35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065605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RG Char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Shape 360"/>
          <p:cNvSpPr>
            <a:spLocks noGrp="1"/>
          </p:cNvSpPr>
          <p:nvPr>
            <p:ph type="body" sz="quarter" idx="1"/>
          </p:nvPr>
        </p:nvSpPr>
        <p:spPr>
          <a:xfrm>
            <a:off x="5004903" y="1606855"/>
            <a:ext cx="2142022" cy="18466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1200" b="1"/>
            </a:lvl1pPr>
            <a:lvl2pPr marL="628650" indent="-171450" algn="ctr">
              <a:lnSpc>
                <a:spcPct val="100000"/>
              </a:lnSpc>
              <a:buSzPct val="100000"/>
              <a:buChar char="•"/>
              <a:defRPr sz="1200" b="1"/>
            </a:lvl2pPr>
            <a:lvl3pPr marL="1085850" indent="-171450" algn="ctr">
              <a:lnSpc>
                <a:spcPct val="100000"/>
              </a:lnSpc>
              <a:buSzPct val="100000"/>
              <a:buChar char="•"/>
              <a:defRPr sz="1200" b="1"/>
            </a:lvl3pPr>
            <a:lvl4pPr marL="1543050" indent="-171450" algn="ctr">
              <a:lnSpc>
                <a:spcPct val="100000"/>
              </a:lnSpc>
              <a:buSzPct val="100000"/>
              <a:buChar char="•"/>
              <a:defRPr sz="1200" b="1"/>
            </a:lvl4pPr>
            <a:lvl5pPr marL="2000250" indent="-171450" algn="ctr">
              <a:lnSpc>
                <a:spcPct val="100000"/>
              </a:lnSpc>
              <a:buSzPct val="100000"/>
              <a:buChar char="•"/>
              <a:defRPr sz="1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868" name="Shape 361"/>
          <p:cNvSpPr>
            <a:spLocks noGrp="1"/>
          </p:cNvSpPr>
          <p:nvPr>
            <p:ph type="body" sz="quarter" idx="13"/>
          </p:nvPr>
        </p:nvSpPr>
        <p:spPr>
          <a:xfrm>
            <a:off x="5004901" y="1848256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69" name="Shape 362"/>
          <p:cNvSpPr>
            <a:spLocks noGrp="1"/>
          </p:cNvSpPr>
          <p:nvPr>
            <p:ph type="pic" sz="quarter" idx="14"/>
          </p:nvPr>
        </p:nvSpPr>
        <p:spPr>
          <a:xfrm>
            <a:off x="5604426" y="56389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70" name="Shape 363"/>
          <p:cNvSpPr>
            <a:spLocks noGrp="1"/>
          </p:cNvSpPr>
          <p:nvPr>
            <p:ph type="body" sz="quarter" idx="15"/>
          </p:nvPr>
        </p:nvSpPr>
        <p:spPr>
          <a:xfrm>
            <a:off x="500490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71" name="Shape 364"/>
          <p:cNvSpPr>
            <a:spLocks noGrp="1"/>
          </p:cNvSpPr>
          <p:nvPr>
            <p:ph type="body" sz="quarter" idx="16"/>
          </p:nvPr>
        </p:nvSpPr>
        <p:spPr>
          <a:xfrm>
            <a:off x="5004901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00"/>
              </a:spcBef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72" name="Shape 365"/>
          <p:cNvSpPr>
            <a:spLocks noGrp="1"/>
          </p:cNvSpPr>
          <p:nvPr>
            <p:ph type="pic" sz="quarter" idx="17"/>
          </p:nvPr>
        </p:nvSpPr>
        <p:spPr>
          <a:xfrm>
            <a:off x="5604426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73" name="Shape 366"/>
          <p:cNvSpPr>
            <a:spLocks noGrp="1"/>
          </p:cNvSpPr>
          <p:nvPr>
            <p:ph type="body" sz="quarter" idx="18"/>
          </p:nvPr>
        </p:nvSpPr>
        <p:spPr>
          <a:xfrm>
            <a:off x="7351287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74" name="Shape 367"/>
          <p:cNvSpPr>
            <a:spLocks noGrp="1"/>
          </p:cNvSpPr>
          <p:nvPr>
            <p:ph type="body" sz="quarter" idx="19"/>
          </p:nvPr>
        </p:nvSpPr>
        <p:spPr>
          <a:xfrm>
            <a:off x="7351286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500"/>
              </a:spcBef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75" name="Shape 368"/>
          <p:cNvSpPr>
            <a:spLocks noGrp="1"/>
          </p:cNvSpPr>
          <p:nvPr>
            <p:ph type="pic" sz="quarter" idx="20"/>
          </p:nvPr>
        </p:nvSpPr>
        <p:spPr>
          <a:xfrm>
            <a:off x="7950810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76" name="Shape 369"/>
          <p:cNvSpPr>
            <a:spLocks noGrp="1"/>
          </p:cNvSpPr>
          <p:nvPr>
            <p:ph type="body" sz="quarter" idx="21"/>
          </p:nvPr>
        </p:nvSpPr>
        <p:spPr>
          <a:xfrm>
            <a:off x="969767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77" name="Shape 370"/>
          <p:cNvSpPr>
            <a:spLocks noGrp="1"/>
          </p:cNvSpPr>
          <p:nvPr>
            <p:ph type="body" sz="quarter" idx="22"/>
          </p:nvPr>
        </p:nvSpPr>
        <p:spPr>
          <a:xfrm>
            <a:off x="9697671" y="3768444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78" name="Shape 371"/>
          <p:cNvSpPr>
            <a:spLocks noGrp="1"/>
          </p:cNvSpPr>
          <p:nvPr>
            <p:ph type="pic" sz="quarter" idx="23"/>
          </p:nvPr>
        </p:nvSpPr>
        <p:spPr>
          <a:xfrm>
            <a:off x="10297196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79" name="Shape 372"/>
          <p:cNvSpPr>
            <a:spLocks noGrp="1"/>
          </p:cNvSpPr>
          <p:nvPr>
            <p:ph type="body" sz="quarter" idx="24"/>
          </p:nvPr>
        </p:nvSpPr>
        <p:spPr>
          <a:xfrm>
            <a:off x="312132" y="3527042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80" name="Shape 373"/>
          <p:cNvSpPr>
            <a:spLocks noGrp="1"/>
          </p:cNvSpPr>
          <p:nvPr>
            <p:ph type="body" sz="quarter" idx="25"/>
          </p:nvPr>
        </p:nvSpPr>
        <p:spPr>
          <a:xfrm>
            <a:off x="312131" y="3768444"/>
            <a:ext cx="2142022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81" name="Shape 374"/>
          <p:cNvSpPr>
            <a:spLocks noGrp="1"/>
          </p:cNvSpPr>
          <p:nvPr>
            <p:ph type="pic" sz="quarter" idx="26"/>
          </p:nvPr>
        </p:nvSpPr>
        <p:spPr>
          <a:xfrm>
            <a:off x="911655" y="2484078"/>
            <a:ext cx="942976" cy="9394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82" name="Shape 375"/>
          <p:cNvSpPr>
            <a:spLocks noGrp="1"/>
          </p:cNvSpPr>
          <p:nvPr>
            <p:ph type="body" sz="quarter" idx="27"/>
          </p:nvPr>
        </p:nvSpPr>
        <p:spPr>
          <a:xfrm>
            <a:off x="2658517" y="3527042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83" name="Shape 376"/>
          <p:cNvSpPr>
            <a:spLocks noGrp="1"/>
          </p:cNvSpPr>
          <p:nvPr>
            <p:ph type="body" sz="quarter" idx="28"/>
          </p:nvPr>
        </p:nvSpPr>
        <p:spPr>
          <a:xfrm>
            <a:off x="2658516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84" name="Shape 377"/>
          <p:cNvSpPr>
            <a:spLocks noGrp="1"/>
          </p:cNvSpPr>
          <p:nvPr>
            <p:ph type="pic" sz="quarter" idx="29"/>
          </p:nvPr>
        </p:nvSpPr>
        <p:spPr>
          <a:xfrm>
            <a:off x="3258039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85" name="Shape 378"/>
          <p:cNvSpPr>
            <a:spLocks noGrp="1"/>
          </p:cNvSpPr>
          <p:nvPr>
            <p:ph type="body" sz="quarter" idx="30"/>
          </p:nvPr>
        </p:nvSpPr>
        <p:spPr>
          <a:xfrm>
            <a:off x="500490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86" name="Shape 379"/>
          <p:cNvSpPr>
            <a:spLocks noGrp="1"/>
          </p:cNvSpPr>
          <p:nvPr>
            <p:ph type="body" sz="quarter" idx="31"/>
          </p:nvPr>
        </p:nvSpPr>
        <p:spPr>
          <a:xfrm>
            <a:off x="5004901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87" name="Shape 380"/>
          <p:cNvSpPr>
            <a:spLocks noGrp="1"/>
          </p:cNvSpPr>
          <p:nvPr>
            <p:ph type="pic" sz="quarter" idx="32"/>
          </p:nvPr>
        </p:nvSpPr>
        <p:spPr>
          <a:xfrm>
            <a:off x="5604426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88" name="Shape 381"/>
          <p:cNvSpPr>
            <a:spLocks noGrp="1"/>
          </p:cNvSpPr>
          <p:nvPr>
            <p:ph type="body" sz="quarter" idx="33"/>
          </p:nvPr>
        </p:nvSpPr>
        <p:spPr>
          <a:xfrm>
            <a:off x="7351287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89" name="Shape 382"/>
          <p:cNvSpPr>
            <a:spLocks noGrp="1"/>
          </p:cNvSpPr>
          <p:nvPr>
            <p:ph type="body" sz="quarter" idx="34"/>
          </p:nvPr>
        </p:nvSpPr>
        <p:spPr>
          <a:xfrm>
            <a:off x="7351286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90" name="Shape 383"/>
          <p:cNvSpPr>
            <a:spLocks noGrp="1"/>
          </p:cNvSpPr>
          <p:nvPr>
            <p:ph type="pic" sz="quarter" idx="35"/>
          </p:nvPr>
        </p:nvSpPr>
        <p:spPr>
          <a:xfrm>
            <a:off x="7950810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91" name="Shape 384"/>
          <p:cNvSpPr>
            <a:spLocks noGrp="1"/>
          </p:cNvSpPr>
          <p:nvPr>
            <p:ph type="body" sz="quarter" idx="36"/>
          </p:nvPr>
        </p:nvSpPr>
        <p:spPr>
          <a:xfrm>
            <a:off x="969767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92" name="Shape 385"/>
          <p:cNvSpPr>
            <a:spLocks noGrp="1"/>
          </p:cNvSpPr>
          <p:nvPr>
            <p:ph type="body" sz="quarter" idx="37"/>
          </p:nvPr>
        </p:nvSpPr>
        <p:spPr>
          <a:xfrm>
            <a:off x="9697671" y="5782486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93" name="Shape 386"/>
          <p:cNvSpPr>
            <a:spLocks noGrp="1"/>
          </p:cNvSpPr>
          <p:nvPr>
            <p:ph type="pic" sz="quarter" idx="38"/>
          </p:nvPr>
        </p:nvSpPr>
        <p:spPr>
          <a:xfrm>
            <a:off x="10297196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94" name="Shape 387"/>
          <p:cNvSpPr>
            <a:spLocks noGrp="1"/>
          </p:cNvSpPr>
          <p:nvPr>
            <p:ph type="body" sz="quarter" idx="39"/>
          </p:nvPr>
        </p:nvSpPr>
        <p:spPr>
          <a:xfrm>
            <a:off x="312132" y="5541085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95" name="Shape 388"/>
          <p:cNvSpPr>
            <a:spLocks noGrp="1"/>
          </p:cNvSpPr>
          <p:nvPr>
            <p:ph type="body" sz="quarter" idx="40"/>
          </p:nvPr>
        </p:nvSpPr>
        <p:spPr>
          <a:xfrm>
            <a:off x="312131" y="5782486"/>
            <a:ext cx="2142022" cy="16927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96" name="Shape 389"/>
          <p:cNvSpPr>
            <a:spLocks noGrp="1"/>
          </p:cNvSpPr>
          <p:nvPr>
            <p:ph type="pic" sz="quarter" idx="41"/>
          </p:nvPr>
        </p:nvSpPr>
        <p:spPr>
          <a:xfrm>
            <a:off x="911655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897" name="Shape 390"/>
          <p:cNvSpPr>
            <a:spLocks noGrp="1"/>
          </p:cNvSpPr>
          <p:nvPr>
            <p:ph type="body" sz="quarter" idx="42"/>
          </p:nvPr>
        </p:nvSpPr>
        <p:spPr>
          <a:xfrm>
            <a:off x="2658517" y="5541085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 b="1"/>
            </a:pPr>
            <a:endParaRPr/>
          </a:p>
        </p:txBody>
      </p:sp>
      <p:sp>
        <p:nvSpPr>
          <p:cNvPr id="1048898" name="Shape 391"/>
          <p:cNvSpPr>
            <a:spLocks noGrp="1"/>
          </p:cNvSpPr>
          <p:nvPr>
            <p:ph type="body" sz="quarter" idx="43"/>
          </p:nvPr>
        </p:nvSpPr>
        <p:spPr>
          <a:xfrm>
            <a:off x="2658516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048899" name="Shape 392"/>
          <p:cNvSpPr>
            <a:spLocks noGrp="1"/>
          </p:cNvSpPr>
          <p:nvPr>
            <p:ph type="pic" sz="quarter" idx="44"/>
          </p:nvPr>
        </p:nvSpPr>
        <p:spPr>
          <a:xfrm>
            <a:off x="3258039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8900" name="Shape 393"/>
          <p:cNvSpPr>
            <a:spLocks noGrp="1"/>
          </p:cNvSpPr>
          <p:nvPr>
            <p:ph type="title"/>
          </p:nvPr>
        </p:nvSpPr>
        <p:spPr>
          <a:xfrm>
            <a:off x="438150" y="408552"/>
            <a:ext cx="397383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01" name="Shape 394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3808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3234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791476"/>
            <a:ext cx="5357813" cy="189328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11474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Shape 401"/>
          <p:cNvSpPr>
            <a:spLocks noGrp="1"/>
          </p:cNvSpPr>
          <p:nvPr>
            <p:ph type="body" sz="quarter" idx="1"/>
          </p:nvPr>
        </p:nvSpPr>
        <p:spPr>
          <a:xfrm>
            <a:off x="434976" y="996656"/>
            <a:ext cx="6861175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79" name="Shape 40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80" name="Shape 40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119264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Shape 410"/>
          <p:cNvSpPr>
            <a:spLocks noGrp="1"/>
          </p:cNvSpPr>
          <p:nvPr>
            <p:ph type="body" idx="1"/>
          </p:nvPr>
        </p:nvSpPr>
        <p:spPr>
          <a:xfrm>
            <a:off x="434976" y="990457"/>
            <a:ext cx="8147051" cy="44238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54" name="Shape 411"/>
          <p:cNvSpPr>
            <a:spLocks noGrp="1"/>
          </p:cNvSpPr>
          <p:nvPr>
            <p:ph type="body" sz="quarter" idx="13"/>
          </p:nvPr>
        </p:nvSpPr>
        <p:spPr>
          <a:xfrm>
            <a:off x="434975" y="5613370"/>
            <a:ext cx="6861175" cy="24622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8955" name="Shape 412"/>
          <p:cNvSpPr>
            <a:spLocks noGrp="1"/>
          </p:cNvSpPr>
          <p:nvPr>
            <p:ph type="body" sz="quarter" idx="14"/>
          </p:nvPr>
        </p:nvSpPr>
        <p:spPr>
          <a:xfrm>
            <a:off x="8746549" y="99045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56" name="Shape 413"/>
          <p:cNvSpPr>
            <a:spLocks noGrp="1"/>
          </p:cNvSpPr>
          <p:nvPr>
            <p:ph type="body" sz="quarter" idx="15"/>
          </p:nvPr>
        </p:nvSpPr>
        <p:spPr>
          <a:xfrm>
            <a:off x="8746549" y="1820141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57" name="Shape 414"/>
          <p:cNvSpPr>
            <a:spLocks noGrp="1"/>
          </p:cNvSpPr>
          <p:nvPr>
            <p:ph type="body" sz="quarter" idx="16"/>
          </p:nvPr>
        </p:nvSpPr>
        <p:spPr>
          <a:xfrm>
            <a:off x="8746549" y="2193134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48958" name="Shape 415"/>
          <p:cNvSpPr>
            <a:spLocks noGrp="1"/>
          </p:cNvSpPr>
          <p:nvPr>
            <p:ph type="body" sz="quarter" idx="17"/>
          </p:nvPr>
        </p:nvSpPr>
        <p:spPr>
          <a:xfrm>
            <a:off x="8746549" y="283830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59" name="Shape 416"/>
          <p:cNvSpPr>
            <a:spLocks noGrp="1"/>
          </p:cNvSpPr>
          <p:nvPr>
            <p:ph type="body" sz="quarter" idx="18"/>
          </p:nvPr>
        </p:nvSpPr>
        <p:spPr>
          <a:xfrm>
            <a:off x="8746549" y="3667990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60" name="Shape 417"/>
          <p:cNvSpPr>
            <a:spLocks noGrp="1"/>
          </p:cNvSpPr>
          <p:nvPr>
            <p:ph type="body" sz="quarter" idx="19"/>
          </p:nvPr>
        </p:nvSpPr>
        <p:spPr>
          <a:xfrm>
            <a:off x="8746549" y="4040985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>
                <a:solidFill>
                  <a:srgbClr val="AFABAB"/>
                </a:solidFill>
              </a:defRPr>
            </a:pPr>
            <a:endParaRPr/>
          </a:p>
        </p:txBody>
      </p:sp>
      <p:sp>
        <p:nvSpPr>
          <p:cNvPr id="1048961" name="Shape 418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62" name="Shape 419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21491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Shape 426"/>
          <p:cNvSpPr>
            <a:spLocks noGrp="1"/>
          </p:cNvSpPr>
          <p:nvPr>
            <p:ph type="body" sz="half" idx="1"/>
          </p:nvPr>
        </p:nvSpPr>
        <p:spPr>
          <a:xfrm>
            <a:off x="434976" y="975825"/>
            <a:ext cx="5308621" cy="365144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14" name="Shape 427"/>
          <p:cNvSpPr>
            <a:spLocks noGrp="1"/>
          </p:cNvSpPr>
          <p:nvPr>
            <p:ph type="body" sz="quarter" idx="13"/>
          </p:nvPr>
        </p:nvSpPr>
        <p:spPr>
          <a:xfrm>
            <a:off x="434975" y="4882617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915" name="Shape 428"/>
          <p:cNvSpPr>
            <a:spLocks noGrp="1"/>
          </p:cNvSpPr>
          <p:nvPr>
            <p:ph type="body" sz="quarter" idx="14"/>
          </p:nvPr>
        </p:nvSpPr>
        <p:spPr>
          <a:xfrm>
            <a:off x="434975" y="5309391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916" name="Shape 429"/>
          <p:cNvSpPr>
            <a:spLocks noGrp="1"/>
          </p:cNvSpPr>
          <p:nvPr>
            <p:ph type="body" sz="quarter" idx="15"/>
          </p:nvPr>
        </p:nvSpPr>
        <p:spPr>
          <a:xfrm>
            <a:off x="6445229" y="4882617"/>
            <a:ext cx="5308621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917" name="Shape 430"/>
          <p:cNvSpPr>
            <a:spLocks noGrp="1"/>
          </p:cNvSpPr>
          <p:nvPr>
            <p:ph type="body" sz="quarter" idx="16"/>
          </p:nvPr>
        </p:nvSpPr>
        <p:spPr>
          <a:xfrm>
            <a:off x="6445229" y="5309391"/>
            <a:ext cx="5308621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918" name="Shape 431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19" name="Shape 432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658861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Shape 439"/>
          <p:cNvSpPr>
            <a:spLocks noGrp="1"/>
          </p:cNvSpPr>
          <p:nvPr>
            <p:ph type="body" sz="half" idx="1"/>
          </p:nvPr>
        </p:nvSpPr>
        <p:spPr>
          <a:xfrm>
            <a:off x="434976" y="2342684"/>
            <a:ext cx="5308621" cy="365144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66" name="Shape 440"/>
          <p:cNvSpPr>
            <a:spLocks noGrp="1"/>
          </p:cNvSpPr>
          <p:nvPr>
            <p:ph type="body" sz="quarter" idx="13"/>
          </p:nvPr>
        </p:nvSpPr>
        <p:spPr>
          <a:xfrm>
            <a:off x="434975" y="1059277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767" name="Shape 441"/>
          <p:cNvSpPr>
            <a:spLocks noGrp="1"/>
          </p:cNvSpPr>
          <p:nvPr>
            <p:ph type="body" sz="quarter" idx="14"/>
          </p:nvPr>
        </p:nvSpPr>
        <p:spPr>
          <a:xfrm>
            <a:off x="434975" y="148605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768" name="Shape 442"/>
          <p:cNvSpPr>
            <a:spLocks noGrp="1"/>
          </p:cNvSpPr>
          <p:nvPr>
            <p:ph type="body" sz="quarter" idx="15"/>
          </p:nvPr>
        </p:nvSpPr>
        <p:spPr>
          <a:xfrm>
            <a:off x="6445229" y="1059277"/>
            <a:ext cx="5308621" cy="24622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endParaRPr/>
          </a:p>
        </p:txBody>
      </p:sp>
      <p:sp>
        <p:nvSpPr>
          <p:cNvPr id="1048769" name="Shape 443"/>
          <p:cNvSpPr>
            <a:spLocks noGrp="1"/>
          </p:cNvSpPr>
          <p:nvPr>
            <p:ph type="body" sz="quarter" idx="16"/>
          </p:nvPr>
        </p:nvSpPr>
        <p:spPr>
          <a:xfrm>
            <a:off x="6445229" y="1486052"/>
            <a:ext cx="5308621" cy="60129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048770" name="Shape 44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71" name="Shape 44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396214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ab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Shape 452"/>
          <p:cNvSpPr>
            <a:spLocks noGrp="1"/>
          </p:cNvSpPr>
          <p:nvPr>
            <p:ph type="body" idx="1"/>
          </p:nvPr>
        </p:nvSpPr>
        <p:spPr>
          <a:xfrm>
            <a:off x="434976" y="1606131"/>
            <a:ext cx="11318875" cy="455033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38" name="Shape 453"/>
          <p:cNvSpPr>
            <a:spLocks noGrp="1"/>
          </p:cNvSpPr>
          <p:nvPr>
            <p:ph type="body" sz="quarter" idx="13"/>
          </p:nvPr>
        </p:nvSpPr>
        <p:spPr>
          <a:xfrm>
            <a:off x="434975" y="950946"/>
            <a:ext cx="5546726" cy="41406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1400"/>
            </a:pPr>
            <a:endParaRPr/>
          </a:p>
        </p:txBody>
      </p:sp>
      <p:sp>
        <p:nvSpPr>
          <p:cNvPr id="1048939" name="Shape 45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40" name="Shape 45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214114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llustratio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Shape 46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64" name="Shape 46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082781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Illustr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Shape 46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666" name="Shape 46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406132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Main 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38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656" y="6289649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93" name="Shape 471"/>
          <p:cNvSpPr>
            <a:spLocks noGrp="1"/>
          </p:cNvSpPr>
          <p:nvPr>
            <p:ph type="body" sz="quarter" idx="1"/>
          </p:nvPr>
        </p:nvSpPr>
        <p:spPr>
          <a:xfrm>
            <a:off x="434976" y="4329436"/>
            <a:ext cx="5137003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94" name="Shape 472"/>
          <p:cNvSpPr>
            <a:spLocks noGrp="1"/>
          </p:cNvSpPr>
          <p:nvPr>
            <p:ph type="title"/>
          </p:nvPr>
        </p:nvSpPr>
        <p:spPr>
          <a:xfrm>
            <a:off x="434976" y="2624407"/>
            <a:ext cx="5790337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1048795" name="Shape 473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217697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563D-75D1-4D4D-8796-8B9EDC616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470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89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4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323413"/>
            <a:ext cx="5758412" cy="22162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129019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651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647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786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660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8983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869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10376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Shape 22"/>
          <p:cNvSpPr>
            <a:spLocks noGrp="1"/>
          </p:cNvSpPr>
          <p:nvPr>
            <p:ph type="body" sz="quarter" idx="1"/>
          </p:nvPr>
        </p:nvSpPr>
        <p:spPr>
          <a:xfrm>
            <a:off x="434978" y="1323414"/>
            <a:ext cx="5357813" cy="11517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64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65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575757"/>
                </a:solidFill>
                <a:cs typeface="Arial"/>
                <a:sym typeface="Arial"/>
              </a:rPr>
              <a:pPr hangingPunct="0"/>
              <a:t>‹#›</a:t>
            </a:fld>
            <a:endParaRPr kern="0">
              <a:solidFill>
                <a:srgbClr val="575757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983214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903F5A-CCA8-D340-A6CE-659CA5257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4976" y="6398021"/>
            <a:ext cx="288000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CC32-CCD1-D242-9018-06797537C54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934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A4EC-0286-49E1-88CC-654F39E3A30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6280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323413"/>
            <a:ext cx="11318873" cy="4413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72369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4267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1156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BG Load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92875" y="6507451"/>
            <a:ext cx="1908175" cy="221599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2596" y="6507451"/>
            <a:ext cx="4933187" cy="221599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0465" y="355852"/>
            <a:ext cx="367408" cy="276999"/>
          </a:xfrm>
          <a:prstGeom prst="rect">
            <a:avLst/>
          </a:prstGeom>
        </p:spPr>
        <p:txBody>
          <a:bodyPr/>
          <a:lstStyle/>
          <a:p>
            <a:fld id="{3E614F16-9921-4E25-B1B0-5ABB644CC8E2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0754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92875" y="6507451"/>
            <a:ext cx="1908175" cy="22159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2596" y="6507451"/>
            <a:ext cx="4933187" cy="22159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465" y="355852"/>
            <a:ext cx="367408" cy="276999"/>
          </a:xfrm>
          <a:prstGeom prst="rect">
            <a:avLst/>
          </a:prstGeom>
        </p:spPr>
        <p:txBody>
          <a:bodyPr/>
          <a:lstStyle/>
          <a:p>
            <a:fld id="{1177C5CF-90FB-4AAE-B373-4B21602E50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261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976" y="6312460"/>
            <a:ext cx="127001" cy="127001"/>
          </a:xfrm>
          <a:prstGeom prst="rect">
            <a:avLst/>
          </a:prstGeom>
        </p:spPr>
        <p:txBody>
          <a:bodyPr/>
          <a:lstStyle/>
          <a:p>
            <a:fld id="{37F9563D-75D1-4D4D-8796-8B9EDC616C2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0952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0239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86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2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5158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323414"/>
            <a:ext cx="5358219" cy="2334186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56819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cap="none" baseline="0"/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93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9902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988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4725164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Shape 22"/>
          <p:cNvSpPr>
            <a:spLocks noGrp="1"/>
          </p:cNvSpPr>
          <p:nvPr>
            <p:ph type="body" sz="quarter" idx="1"/>
          </p:nvPr>
        </p:nvSpPr>
        <p:spPr>
          <a:xfrm>
            <a:off x="434978" y="1323414"/>
            <a:ext cx="5357813" cy="11517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64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65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575757"/>
                </a:solidFill>
                <a:cs typeface="Arial"/>
                <a:sym typeface="Arial"/>
              </a:rPr>
              <a:pPr hangingPunct="0"/>
              <a:t>‹#›</a:t>
            </a:fld>
            <a:endParaRPr kern="0">
              <a:solidFill>
                <a:srgbClr val="575757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182452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BG Fix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58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92875" y="6507451"/>
            <a:ext cx="1908175" cy="221599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976" y="6400354"/>
            <a:ext cx="4114800" cy="12311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0238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903F5A-CCA8-D340-A6CE-659CA5257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4976" y="6398021"/>
            <a:ext cx="288000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CC32-CCD1-D242-9018-06797537C54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386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A4EC-0286-49E1-88CC-654F39E3A30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47654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03337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07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844524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358220" cy="2492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565132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BG Load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92875" y="6507451"/>
            <a:ext cx="1908175" cy="221599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2596" y="6507451"/>
            <a:ext cx="4933187" cy="221599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0465" y="355852"/>
            <a:ext cx="367408" cy="276999"/>
          </a:xfrm>
          <a:prstGeom prst="rect">
            <a:avLst/>
          </a:prstGeom>
        </p:spPr>
        <p:txBody>
          <a:bodyPr/>
          <a:lstStyle/>
          <a:p>
            <a:fld id="{3E614F16-9921-4E25-B1B0-5ABB644CC8E2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37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92875" y="6507451"/>
            <a:ext cx="1908175" cy="22159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2596" y="6507451"/>
            <a:ext cx="4933187" cy="22159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465" y="355852"/>
            <a:ext cx="367408" cy="276999"/>
          </a:xfrm>
          <a:prstGeom prst="rect">
            <a:avLst/>
          </a:prstGeom>
        </p:spPr>
        <p:txBody>
          <a:bodyPr/>
          <a:lstStyle/>
          <a:p>
            <a:fld id="{1177C5CF-90FB-4AAE-B373-4B21602E50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13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19381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36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6883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8846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253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cap="none" baseline="0"/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762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41926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61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360733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5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360733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006559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80961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Shape 22"/>
          <p:cNvSpPr>
            <a:spLocks noGrp="1"/>
          </p:cNvSpPr>
          <p:nvPr>
            <p:ph type="body" sz="quarter" idx="1"/>
          </p:nvPr>
        </p:nvSpPr>
        <p:spPr>
          <a:xfrm>
            <a:off x="434978" y="1323414"/>
            <a:ext cx="5357813" cy="11517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64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65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575757"/>
                </a:solidFill>
                <a:cs typeface="Arial"/>
                <a:sym typeface="Arial"/>
              </a:rPr>
              <a:pPr hangingPunct="0"/>
              <a:t>‹#›</a:t>
            </a:fld>
            <a:endParaRPr kern="0">
              <a:solidFill>
                <a:srgbClr val="575757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689565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BG Fix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58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92875" y="6507451"/>
            <a:ext cx="1908175" cy="221599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976" y="6400354"/>
            <a:ext cx="4114800" cy="12311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770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903F5A-CCA8-D340-A6CE-659CA5257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4976" y="6398021"/>
            <a:ext cx="288000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CC32-CCD1-D242-9018-06797537C54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466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A4EC-0286-49E1-88CC-654F39E3A30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49947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75953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3460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BG Load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92875" y="6507451"/>
            <a:ext cx="1908175" cy="221599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2596" y="6507451"/>
            <a:ext cx="4933187" cy="221599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0465" y="355852"/>
            <a:ext cx="367408" cy="276999"/>
          </a:xfrm>
          <a:prstGeom prst="rect">
            <a:avLst/>
          </a:prstGeom>
        </p:spPr>
        <p:txBody>
          <a:bodyPr/>
          <a:lstStyle/>
          <a:p>
            <a:fld id="{3E614F16-9921-4E25-B1B0-5ABB644CC8E2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449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976" y="6312460"/>
            <a:ext cx="127001" cy="127001"/>
          </a:xfrm>
          <a:prstGeom prst="rect">
            <a:avLst/>
          </a:prstGeom>
        </p:spPr>
        <p:txBody>
          <a:bodyPr/>
          <a:lstStyle/>
          <a:p>
            <a:fld id="{37F9563D-75D1-4D4D-8796-8B9EDC616C2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0077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186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441170"/>
            <a:ext cx="3197226" cy="21481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495800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556624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4495800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8556624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3318474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885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3023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447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072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30582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69926" y="13234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669927" y="1791476"/>
            <a:ext cx="5357813" cy="189328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669926" y="408552"/>
            <a:ext cx="10852148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01923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24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7242814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7980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1019" y="6436788"/>
            <a:ext cx="1007106" cy="2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963457"/>
            <a:ext cx="193108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781924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5128872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7475820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9822769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781924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8872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475820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9822769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318227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&amp; Text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33399" y="1447800"/>
            <a:ext cx="53340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852433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&amp; Two Objects</a:t>
            </a:r>
            <a:endParaRPr lang="ru-RU"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3398" y="1447800"/>
            <a:ext cx="5267807" cy="4495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44487" y="1447800"/>
            <a:ext cx="5267807" cy="4495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2338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60"/>
            <a:ext cx="127001" cy="127001"/>
          </a:xfrm>
          <a:prstGeom prst="rect">
            <a:avLst/>
          </a:prstGeom>
        </p:spPr>
        <p:txBody>
          <a:bodyPr/>
          <a:lstStyle/>
          <a:p>
            <a:pPr defTabSz="457200"/>
            <a:fld id="{D105C08D-A2BB-4D6F-92A2-2CA9551ABFC2}" type="slidenum">
              <a:rPr lang="ru-RU" smtClean="0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323414"/>
            <a:ext cx="5358219" cy="23341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194317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Shape 274"/>
          <p:cNvSpPr>
            <a:spLocks noGrp="1"/>
          </p:cNvSpPr>
          <p:nvPr>
            <p:ph type="body" sz="quarter" idx="1"/>
          </p:nvPr>
        </p:nvSpPr>
        <p:spPr>
          <a:xfrm>
            <a:off x="434976" y="1323413"/>
            <a:ext cx="5358220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82" name="Shape 275"/>
          <p:cNvSpPr>
            <a:spLocks noGrp="1"/>
          </p:cNvSpPr>
          <p:nvPr>
            <p:ph type="body" sz="quarter" idx="13"/>
          </p:nvPr>
        </p:nvSpPr>
        <p:spPr>
          <a:xfrm>
            <a:off x="434977" y="1791475"/>
            <a:ext cx="5357813" cy="115175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400"/>
            </a:pPr>
            <a:endParaRPr/>
          </a:p>
        </p:txBody>
      </p:sp>
      <p:sp>
        <p:nvSpPr>
          <p:cNvPr id="1048783" name="Shape 276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784" name="Shape 277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pPr defTabSz="457200"/>
            <a:fld id="{86CB4B4D-7CA3-9044-876B-883B54F8677D}" type="slidenum">
              <a:rPr>
                <a:solidFill>
                  <a:prstClr val="black"/>
                </a:solidFill>
              </a:rPr>
              <a:pPr defTabSz="457200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597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524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4235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697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0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053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508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Eugene Kaspersky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Executive Officer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50" y="408552"/>
            <a:ext cx="3973830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1026229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2366" y="2801283"/>
            <a:ext cx="9687268" cy="228652"/>
          </a:xfrm>
        </p:spPr>
        <p:txBody>
          <a:bodyPr lIns="0" tIns="0" rIns="0" bIns="0"/>
          <a:lstStyle>
            <a:lvl1pPr>
              <a:defRPr sz="148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07160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75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_kata_prod_ic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33400" y="2814006"/>
            <a:ext cx="5715000" cy="112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440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Kaspersky Lab Mobile Products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73716" y="1066800"/>
            <a:ext cx="3133726" cy="468585"/>
            <a:chOff x="552450" y="1453194"/>
            <a:chExt cx="3133726" cy="468585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2450" y="1520170"/>
              <a:ext cx="1524000" cy="3346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524" y="1453194"/>
              <a:ext cx="1282652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73800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3DKL2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976" y="3096706"/>
            <a:ext cx="4183669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3800"/>
              </a:lnSpc>
              <a:defRPr sz="2800" b="1" i="0" kern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LET’S TALK?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grpSp>
        <p:nvGrpSpPr>
          <p:cNvPr id="10" name="Group 8"/>
          <p:cNvGrpSpPr/>
          <p:nvPr/>
        </p:nvGrpSpPr>
        <p:grpSpPr>
          <a:xfrm>
            <a:off x="390154" y="5484993"/>
            <a:ext cx="2934072" cy="429591"/>
            <a:chOff x="3517435" y="4523360"/>
            <a:chExt cx="3759854" cy="550497"/>
          </a:xfrm>
        </p:grpSpPr>
        <p:pic>
          <p:nvPicPr>
            <p:cNvPr id="11" name="Рисунок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435" y="4538909"/>
              <a:ext cx="1929630" cy="534948"/>
            </a:xfrm>
            <a:prstGeom prst="rect">
              <a:avLst/>
            </a:prstGeom>
          </p:spPr>
        </p:pic>
        <p:pic>
          <p:nvPicPr>
            <p:cNvPr id="12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420" y="4523360"/>
              <a:ext cx="1506869" cy="550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56648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6403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5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8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06113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Btm Accent 1 BG"/>
          <p:cNvGrpSpPr/>
          <p:nvPr/>
        </p:nvGrpSpPr>
        <p:grpSpPr>
          <a:xfrm rot="10800000">
            <a:off x="10179442" y="1"/>
            <a:ext cx="2012561" cy="1980516"/>
            <a:chOff x="2" y="4877497"/>
            <a:chExt cx="2012561" cy="1980516"/>
          </a:xfrm>
        </p:grpSpPr>
        <p:sp>
          <p:nvSpPr>
            <p:cNvPr id="149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0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1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2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3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4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Top Dark BG"/>
          <p:cNvGrpSpPr>
            <a:grpSpLocks noChangeAspect="1"/>
          </p:cNvGrpSpPr>
          <p:nvPr/>
        </p:nvGrpSpPr>
        <p:grpSpPr>
          <a:xfrm rot="10800000">
            <a:off x="2" y="4877484"/>
            <a:ext cx="2012561" cy="1980516"/>
            <a:chOff x="8577263" y="84138"/>
            <a:chExt cx="3090862" cy="3041649"/>
          </a:xfrm>
        </p:grpSpPr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7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8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9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0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1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32321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right Texture"/>
          <p:cNvGrpSpPr/>
          <p:nvPr/>
        </p:nvGrpSpPr>
        <p:grpSpPr>
          <a:xfrm>
            <a:off x="5225265" y="0"/>
            <a:ext cx="6966736" cy="6858002"/>
            <a:chOff x="5225264" y="0"/>
            <a:chExt cx="6966736" cy="6858002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225264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095098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966276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838795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8708629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9578464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448298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1322160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6095098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6966276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783879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8708629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9578464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10448298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1132216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6966276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783879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708629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9578464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10448298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1132216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783879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>
              <a:off x="8708628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9578463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2" name="Freeform 53"/>
            <p:cNvSpPr>
              <a:spLocks/>
            </p:cNvSpPr>
            <p:nvPr/>
          </p:nvSpPr>
          <p:spPr bwMode="auto">
            <a:xfrm>
              <a:off x="10448297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132215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8708628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5" name="Freeform 59"/>
            <p:cNvSpPr>
              <a:spLocks/>
            </p:cNvSpPr>
            <p:nvPr/>
          </p:nvSpPr>
          <p:spPr bwMode="auto">
            <a:xfrm>
              <a:off x="957846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10448298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" name="Freeform 63"/>
            <p:cNvSpPr>
              <a:spLocks/>
            </p:cNvSpPr>
            <p:nvPr/>
          </p:nvSpPr>
          <p:spPr bwMode="auto">
            <a:xfrm>
              <a:off x="1132216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8" name="Freeform 65"/>
            <p:cNvSpPr>
              <a:spLocks/>
            </p:cNvSpPr>
            <p:nvPr/>
          </p:nvSpPr>
          <p:spPr bwMode="auto">
            <a:xfrm>
              <a:off x="9578465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10448301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0" name="Freeform 69"/>
            <p:cNvSpPr>
              <a:spLocks/>
            </p:cNvSpPr>
            <p:nvPr/>
          </p:nvSpPr>
          <p:spPr bwMode="auto">
            <a:xfrm>
              <a:off x="11322162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10448302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11322162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11322166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Dark Texture"/>
          <p:cNvGrpSpPr/>
          <p:nvPr/>
        </p:nvGrpSpPr>
        <p:grpSpPr>
          <a:xfrm>
            <a:off x="0" y="0"/>
            <a:ext cx="8705851" cy="6858000"/>
            <a:chOff x="-1587" y="-1587"/>
            <a:chExt cx="8705850" cy="6858000"/>
          </a:xfrm>
        </p:grpSpPr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9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1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2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4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5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6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0807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v1 (Transpar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ranparen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D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grpSp>
        <p:nvGrpSpPr>
          <p:cNvPr id="598" name="Bright Texture"/>
          <p:cNvGrpSpPr/>
          <p:nvPr/>
        </p:nvGrpSpPr>
        <p:grpSpPr>
          <a:xfrm>
            <a:off x="5225265" y="0"/>
            <a:ext cx="6966736" cy="6858002"/>
            <a:chOff x="5225270" y="0"/>
            <a:chExt cx="6966736" cy="6858002"/>
          </a:xfrm>
        </p:grpSpPr>
        <p:sp>
          <p:nvSpPr>
            <p:cNvPr id="599" name="Rectangle 5"/>
            <p:cNvSpPr>
              <a:spLocks noChangeArrowheads="1"/>
            </p:cNvSpPr>
            <p:nvPr/>
          </p:nvSpPr>
          <p:spPr bwMode="auto">
            <a:xfrm>
              <a:off x="5225270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0" name="Rectangle 7"/>
            <p:cNvSpPr>
              <a:spLocks noChangeArrowheads="1"/>
            </p:cNvSpPr>
            <p:nvPr/>
          </p:nvSpPr>
          <p:spPr bwMode="auto">
            <a:xfrm>
              <a:off x="6095104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1" name="Rectangle 9"/>
            <p:cNvSpPr>
              <a:spLocks noChangeArrowheads="1"/>
            </p:cNvSpPr>
            <p:nvPr/>
          </p:nvSpPr>
          <p:spPr bwMode="auto">
            <a:xfrm>
              <a:off x="6966282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2" name="Rectangle 11"/>
            <p:cNvSpPr>
              <a:spLocks noChangeArrowheads="1"/>
            </p:cNvSpPr>
            <p:nvPr/>
          </p:nvSpPr>
          <p:spPr bwMode="auto">
            <a:xfrm>
              <a:off x="7838801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3" name="Rectangle 13"/>
            <p:cNvSpPr>
              <a:spLocks noChangeArrowheads="1"/>
            </p:cNvSpPr>
            <p:nvPr/>
          </p:nvSpPr>
          <p:spPr bwMode="auto">
            <a:xfrm>
              <a:off x="8708635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4" name="Rectangle 15"/>
            <p:cNvSpPr>
              <a:spLocks noChangeArrowheads="1"/>
            </p:cNvSpPr>
            <p:nvPr/>
          </p:nvSpPr>
          <p:spPr bwMode="auto">
            <a:xfrm>
              <a:off x="9578470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5" name="Rectangle 17"/>
            <p:cNvSpPr>
              <a:spLocks noChangeArrowheads="1"/>
            </p:cNvSpPr>
            <p:nvPr/>
          </p:nvSpPr>
          <p:spPr bwMode="auto">
            <a:xfrm>
              <a:off x="10448304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6" name="Rectangle 19"/>
            <p:cNvSpPr>
              <a:spLocks noChangeArrowheads="1"/>
            </p:cNvSpPr>
            <p:nvPr/>
          </p:nvSpPr>
          <p:spPr bwMode="auto">
            <a:xfrm>
              <a:off x="11322166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7" name="Freeform 21"/>
            <p:cNvSpPr>
              <a:spLocks/>
            </p:cNvSpPr>
            <p:nvPr/>
          </p:nvSpPr>
          <p:spPr bwMode="auto">
            <a:xfrm>
              <a:off x="6095104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8" name="Freeform 23"/>
            <p:cNvSpPr>
              <a:spLocks/>
            </p:cNvSpPr>
            <p:nvPr/>
          </p:nvSpPr>
          <p:spPr bwMode="auto">
            <a:xfrm>
              <a:off x="6966282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9" name="Freeform 25"/>
            <p:cNvSpPr>
              <a:spLocks/>
            </p:cNvSpPr>
            <p:nvPr/>
          </p:nvSpPr>
          <p:spPr bwMode="auto">
            <a:xfrm>
              <a:off x="7838801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0" name="Freeform 27"/>
            <p:cNvSpPr>
              <a:spLocks/>
            </p:cNvSpPr>
            <p:nvPr/>
          </p:nvSpPr>
          <p:spPr bwMode="auto">
            <a:xfrm>
              <a:off x="870863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1" name="Freeform 29"/>
            <p:cNvSpPr>
              <a:spLocks/>
            </p:cNvSpPr>
            <p:nvPr/>
          </p:nvSpPr>
          <p:spPr bwMode="auto">
            <a:xfrm>
              <a:off x="957847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2" name="Freeform 31"/>
            <p:cNvSpPr>
              <a:spLocks/>
            </p:cNvSpPr>
            <p:nvPr/>
          </p:nvSpPr>
          <p:spPr bwMode="auto">
            <a:xfrm>
              <a:off x="10448304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3" name="Freeform 33"/>
            <p:cNvSpPr>
              <a:spLocks/>
            </p:cNvSpPr>
            <p:nvPr/>
          </p:nvSpPr>
          <p:spPr bwMode="auto">
            <a:xfrm>
              <a:off x="11322166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4" name="Freeform 35"/>
            <p:cNvSpPr>
              <a:spLocks/>
            </p:cNvSpPr>
            <p:nvPr/>
          </p:nvSpPr>
          <p:spPr bwMode="auto">
            <a:xfrm>
              <a:off x="6966282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5" name="Freeform 37"/>
            <p:cNvSpPr>
              <a:spLocks/>
            </p:cNvSpPr>
            <p:nvPr/>
          </p:nvSpPr>
          <p:spPr bwMode="auto">
            <a:xfrm>
              <a:off x="7838801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6" name="Freeform 39"/>
            <p:cNvSpPr>
              <a:spLocks/>
            </p:cNvSpPr>
            <p:nvPr/>
          </p:nvSpPr>
          <p:spPr bwMode="auto">
            <a:xfrm>
              <a:off x="870863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7" name="Freeform 41"/>
            <p:cNvSpPr>
              <a:spLocks/>
            </p:cNvSpPr>
            <p:nvPr/>
          </p:nvSpPr>
          <p:spPr bwMode="auto">
            <a:xfrm>
              <a:off x="957847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8" name="Freeform 43"/>
            <p:cNvSpPr>
              <a:spLocks/>
            </p:cNvSpPr>
            <p:nvPr/>
          </p:nvSpPr>
          <p:spPr bwMode="auto">
            <a:xfrm>
              <a:off x="10448304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9" name="Freeform 45"/>
            <p:cNvSpPr>
              <a:spLocks/>
            </p:cNvSpPr>
            <p:nvPr/>
          </p:nvSpPr>
          <p:spPr bwMode="auto">
            <a:xfrm>
              <a:off x="11322166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0" name="Freeform 47"/>
            <p:cNvSpPr>
              <a:spLocks/>
            </p:cNvSpPr>
            <p:nvPr/>
          </p:nvSpPr>
          <p:spPr bwMode="auto">
            <a:xfrm>
              <a:off x="7838800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1" name="Freeform 49"/>
            <p:cNvSpPr>
              <a:spLocks/>
            </p:cNvSpPr>
            <p:nvPr/>
          </p:nvSpPr>
          <p:spPr bwMode="auto">
            <a:xfrm>
              <a:off x="870863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2" name="Freeform 51"/>
            <p:cNvSpPr>
              <a:spLocks/>
            </p:cNvSpPr>
            <p:nvPr/>
          </p:nvSpPr>
          <p:spPr bwMode="auto">
            <a:xfrm>
              <a:off x="957846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3" name="Freeform 53"/>
            <p:cNvSpPr>
              <a:spLocks/>
            </p:cNvSpPr>
            <p:nvPr/>
          </p:nvSpPr>
          <p:spPr bwMode="auto">
            <a:xfrm>
              <a:off x="10448303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4" name="Freeform 55"/>
            <p:cNvSpPr>
              <a:spLocks/>
            </p:cNvSpPr>
            <p:nvPr/>
          </p:nvSpPr>
          <p:spPr bwMode="auto">
            <a:xfrm>
              <a:off x="11322165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5" name="Freeform 57"/>
            <p:cNvSpPr>
              <a:spLocks/>
            </p:cNvSpPr>
            <p:nvPr/>
          </p:nvSpPr>
          <p:spPr bwMode="auto">
            <a:xfrm>
              <a:off x="870863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6" name="Freeform 59"/>
            <p:cNvSpPr>
              <a:spLocks/>
            </p:cNvSpPr>
            <p:nvPr/>
          </p:nvSpPr>
          <p:spPr bwMode="auto">
            <a:xfrm>
              <a:off x="957847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7" name="Freeform 61"/>
            <p:cNvSpPr>
              <a:spLocks/>
            </p:cNvSpPr>
            <p:nvPr/>
          </p:nvSpPr>
          <p:spPr bwMode="auto">
            <a:xfrm>
              <a:off x="10448304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8" name="Freeform 63"/>
            <p:cNvSpPr>
              <a:spLocks/>
            </p:cNvSpPr>
            <p:nvPr/>
          </p:nvSpPr>
          <p:spPr bwMode="auto">
            <a:xfrm>
              <a:off x="11322166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9" name="Freeform 65"/>
            <p:cNvSpPr>
              <a:spLocks/>
            </p:cNvSpPr>
            <p:nvPr/>
          </p:nvSpPr>
          <p:spPr bwMode="auto">
            <a:xfrm>
              <a:off x="9578471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0" name="Freeform 67"/>
            <p:cNvSpPr>
              <a:spLocks/>
            </p:cNvSpPr>
            <p:nvPr/>
          </p:nvSpPr>
          <p:spPr bwMode="auto">
            <a:xfrm>
              <a:off x="10448307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1" name="Freeform 69"/>
            <p:cNvSpPr>
              <a:spLocks/>
            </p:cNvSpPr>
            <p:nvPr/>
          </p:nvSpPr>
          <p:spPr bwMode="auto">
            <a:xfrm>
              <a:off x="11322168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2" name="Freeform 71"/>
            <p:cNvSpPr>
              <a:spLocks/>
            </p:cNvSpPr>
            <p:nvPr/>
          </p:nvSpPr>
          <p:spPr bwMode="auto">
            <a:xfrm>
              <a:off x="10448308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3" name="Freeform 73"/>
            <p:cNvSpPr>
              <a:spLocks/>
            </p:cNvSpPr>
            <p:nvPr/>
          </p:nvSpPr>
          <p:spPr bwMode="auto">
            <a:xfrm>
              <a:off x="11322168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4" name="Freeform 75"/>
            <p:cNvSpPr>
              <a:spLocks/>
            </p:cNvSpPr>
            <p:nvPr/>
          </p:nvSpPr>
          <p:spPr bwMode="auto">
            <a:xfrm>
              <a:off x="11322172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635" name="Dark Texture"/>
          <p:cNvGrpSpPr/>
          <p:nvPr/>
        </p:nvGrpSpPr>
        <p:grpSpPr>
          <a:xfrm>
            <a:off x="0" y="0"/>
            <a:ext cx="8705851" cy="6858000"/>
            <a:chOff x="-1587" y="-1587"/>
            <a:chExt cx="8705850" cy="6858000"/>
          </a:xfrm>
        </p:grpSpPr>
        <p:sp>
          <p:nvSpPr>
            <p:cNvPr id="636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7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8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9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0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1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2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3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4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5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6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7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8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9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0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1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2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3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4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5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6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7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8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9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0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1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2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3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4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5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6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7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8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9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0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1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2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3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4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5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6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7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8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9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0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1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2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3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4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5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6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7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361" name="Transparen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v1 (Transparent) /w B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ransparen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D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grpSp>
        <p:nvGrpSpPr>
          <p:cNvPr id="100" name="Bright Texture"/>
          <p:cNvGrpSpPr/>
          <p:nvPr/>
        </p:nvGrpSpPr>
        <p:grpSpPr>
          <a:xfrm>
            <a:off x="5225265" y="0"/>
            <a:ext cx="6966736" cy="6858002"/>
            <a:chOff x="5225270" y="0"/>
            <a:chExt cx="6966736" cy="6858002"/>
          </a:xfrm>
        </p:grpSpPr>
        <p:sp>
          <p:nvSpPr>
            <p:cNvPr id="101" name="Rectangle 5"/>
            <p:cNvSpPr>
              <a:spLocks noChangeArrowheads="1"/>
            </p:cNvSpPr>
            <p:nvPr/>
          </p:nvSpPr>
          <p:spPr bwMode="auto">
            <a:xfrm>
              <a:off x="5225270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2" name="Rectangle 7"/>
            <p:cNvSpPr>
              <a:spLocks noChangeArrowheads="1"/>
            </p:cNvSpPr>
            <p:nvPr/>
          </p:nvSpPr>
          <p:spPr bwMode="auto">
            <a:xfrm>
              <a:off x="6095104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6966282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4" name="Rectangle 11"/>
            <p:cNvSpPr>
              <a:spLocks noChangeArrowheads="1"/>
            </p:cNvSpPr>
            <p:nvPr/>
          </p:nvSpPr>
          <p:spPr bwMode="auto">
            <a:xfrm>
              <a:off x="7838801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5" name="Rectangle 13"/>
            <p:cNvSpPr>
              <a:spLocks noChangeArrowheads="1"/>
            </p:cNvSpPr>
            <p:nvPr/>
          </p:nvSpPr>
          <p:spPr bwMode="auto">
            <a:xfrm>
              <a:off x="8708635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9578470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10448304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8" name="Rectangle 19"/>
            <p:cNvSpPr>
              <a:spLocks noChangeArrowheads="1"/>
            </p:cNvSpPr>
            <p:nvPr/>
          </p:nvSpPr>
          <p:spPr bwMode="auto">
            <a:xfrm>
              <a:off x="11322166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9" name="Freeform 21"/>
            <p:cNvSpPr>
              <a:spLocks/>
            </p:cNvSpPr>
            <p:nvPr/>
          </p:nvSpPr>
          <p:spPr bwMode="auto">
            <a:xfrm>
              <a:off x="6095104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6966282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1" name="Freeform 25"/>
            <p:cNvSpPr>
              <a:spLocks/>
            </p:cNvSpPr>
            <p:nvPr/>
          </p:nvSpPr>
          <p:spPr bwMode="auto">
            <a:xfrm>
              <a:off x="7838801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2" name="Freeform 27"/>
            <p:cNvSpPr>
              <a:spLocks/>
            </p:cNvSpPr>
            <p:nvPr/>
          </p:nvSpPr>
          <p:spPr bwMode="auto">
            <a:xfrm>
              <a:off x="870863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3" name="Freeform 29"/>
            <p:cNvSpPr>
              <a:spLocks/>
            </p:cNvSpPr>
            <p:nvPr/>
          </p:nvSpPr>
          <p:spPr bwMode="auto">
            <a:xfrm>
              <a:off x="957847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4" name="Freeform 31"/>
            <p:cNvSpPr>
              <a:spLocks/>
            </p:cNvSpPr>
            <p:nvPr/>
          </p:nvSpPr>
          <p:spPr bwMode="auto">
            <a:xfrm>
              <a:off x="10448304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11322166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6" name="Freeform 35"/>
            <p:cNvSpPr>
              <a:spLocks/>
            </p:cNvSpPr>
            <p:nvPr/>
          </p:nvSpPr>
          <p:spPr bwMode="auto">
            <a:xfrm>
              <a:off x="6966282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7838801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870863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9" name="Freeform 41"/>
            <p:cNvSpPr>
              <a:spLocks/>
            </p:cNvSpPr>
            <p:nvPr/>
          </p:nvSpPr>
          <p:spPr bwMode="auto">
            <a:xfrm>
              <a:off x="957847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0" name="Freeform 43"/>
            <p:cNvSpPr>
              <a:spLocks/>
            </p:cNvSpPr>
            <p:nvPr/>
          </p:nvSpPr>
          <p:spPr bwMode="auto">
            <a:xfrm>
              <a:off x="10448304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1" name="Freeform 45"/>
            <p:cNvSpPr>
              <a:spLocks/>
            </p:cNvSpPr>
            <p:nvPr/>
          </p:nvSpPr>
          <p:spPr bwMode="auto">
            <a:xfrm>
              <a:off x="11322166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7838800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3" name="Freeform 49"/>
            <p:cNvSpPr>
              <a:spLocks/>
            </p:cNvSpPr>
            <p:nvPr/>
          </p:nvSpPr>
          <p:spPr bwMode="auto">
            <a:xfrm>
              <a:off x="870863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4" name="Freeform 51"/>
            <p:cNvSpPr>
              <a:spLocks/>
            </p:cNvSpPr>
            <p:nvPr/>
          </p:nvSpPr>
          <p:spPr bwMode="auto">
            <a:xfrm>
              <a:off x="957846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10448303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11322165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7" name="Freeform 57"/>
            <p:cNvSpPr>
              <a:spLocks/>
            </p:cNvSpPr>
            <p:nvPr/>
          </p:nvSpPr>
          <p:spPr bwMode="auto">
            <a:xfrm>
              <a:off x="870863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957847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10448304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0" name="Freeform 63"/>
            <p:cNvSpPr>
              <a:spLocks/>
            </p:cNvSpPr>
            <p:nvPr/>
          </p:nvSpPr>
          <p:spPr bwMode="auto">
            <a:xfrm>
              <a:off x="11322166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1" name="Freeform 65"/>
            <p:cNvSpPr>
              <a:spLocks/>
            </p:cNvSpPr>
            <p:nvPr/>
          </p:nvSpPr>
          <p:spPr bwMode="auto">
            <a:xfrm>
              <a:off x="9578471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2" name="Freeform 67"/>
            <p:cNvSpPr>
              <a:spLocks/>
            </p:cNvSpPr>
            <p:nvPr/>
          </p:nvSpPr>
          <p:spPr bwMode="auto">
            <a:xfrm>
              <a:off x="10448307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3" name="Freeform 69"/>
            <p:cNvSpPr>
              <a:spLocks/>
            </p:cNvSpPr>
            <p:nvPr/>
          </p:nvSpPr>
          <p:spPr bwMode="auto">
            <a:xfrm>
              <a:off x="11322168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4" name="Freeform 71"/>
            <p:cNvSpPr>
              <a:spLocks/>
            </p:cNvSpPr>
            <p:nvPr/>
          </p:nvSpPr>
          <p:spPr bwMode="auto">
            <a:xfrm>
              <a:off x="10448308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5" name="Freeform 73"/>
            <p:cNvSpPr>
              <a:spLocks/>
            </p:cNvSpPr>
            <p:nvPr/>
          </p:nvSpPr>
          <p:spPr bwMode="auto">
            <a:xfrm>
              <a:off x="11322168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11322172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635" name="Dark Texture"/>
          <p:cNvGrpSpPr/>
          <p:nvPr/>
        </p:nvGrpSpPr>
        <p:grpSpPr>
          <a:xfrm>
            <a:off x="0" y="0"/>
            <a:ext cx="8705851" cy="6858000"/>
            <a:chOff x="-1587" y="-1587"/>
            <a:chExt cx="8705850" cy="6858000"/>
          </a:xfrm>
        </p:grpSpPr>
        <p:sp>
          <p:nvSpPr>
            <p:cNvPr id="636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7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8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9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0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1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2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3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4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5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6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7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8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9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0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1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2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3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4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5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6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7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8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9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0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1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2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3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4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5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6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7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8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9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0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1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2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3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4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5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6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7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8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9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0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1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2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3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4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5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6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7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361" name="Transparen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74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434976" y="996657"/>
            <a:ext cx="6861174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7" y="1645966"/>
            <a:ext cx="11318874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50606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v2 (Transpar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ransparent 1"/>
          <p:cNvSpPr/>
          <p:nvPr/>
        </p:nvSpPr>
        <p:spPr>
          <a:xfrm rot="10800000">
            <a:off x="0" y="2"/>
            <a:ext cx="12192000" cy="6858000"/>
          </a:xfrm>
          <a:prstGeom prst="rect">
            <a:avLst/>
          </a:prstGeom>
          <a:solidFill>
            <a:srgbClr val="2E2D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grpSp>
        <p:nvGrpSpPr>
          <p:cNvPr id="149" name="Bright Texture"/>
          <p:cNvGrpSpPr/>
          <p:nvPr/>
        </p:nvGrpSpPr>
        <p:grpSpPr>
          <a:xfrm rot="10800000">
            <a:off x="1" y="0"/>
            <a:ext cx="6966736" cy="6858002"/>
            <a:chOff x="5225270" y="0"/>
            <a:chExt cx="6966736" cy="6858002"/>
          </a:xfrm>
        </p:grpSpPr>
        <p:sp>
          <p:nvSpPr>
            <p:cNvPr id="150" name="Rectangle 5"/>
            <p:cNvSpPr>
              <a:spLocks noChangeArrowheads="1"/>
            </p:cNvSpPr>
            <p:nvPr/>
          </p:nvSpPr>
          <p:spPr bwMode="auto">
            <a:xfrm>
              <a:off x="5225270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6095104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2" name="Rectangle 9"/>
            <p:cNvSpPr>
              <a:spLocks noChangeArrowheads="1"/>
            </p:cNvSpPr>
            <p:nvPr/>
          </p:nvSpPr>
          <p:spPr bwMode="auto">
            <a:xfrm>
              <a:off x="6966282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3" name="Rectangle 11"/>
            <p:cNvSpPr>
              <a:spLocks noChangeArrowheads="1"/>
            </p:cNvSpPr>
            <p:nvPr/>
          </p:nvSpPr>
          <p:spPr bwMode="auto">
            <a:xfrm>
              <a:off x="7838801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4" name="Rectangle 13"/>
            <p:cNvSpPr>
              <a:spLocks noChangeArrowheads="1"/>
            </p:cNvSpPr>
            <p:nvPr/>
          </p:nvSpPr>
          <p:spPr bwMode="auto">
            <a:xfrm>
              <a:off x="8708635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9578470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6" name="Rectangle 17"/>
            <p:cNvSpPr>
              <a:spLocks noChangeArrowheads="1"/>
            </p:cNvSpPr>
            <p:nvPr/>
          </p:nvSpPr>
          <p:spPr bwMode="auto">
            <a:xfrm>
              <a:off x="10448304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7" name="Rectangle 19"/>
            <p:cNvSpPr>
              <a:spLocks noChangeArrowheads="1"/>
            </p:cNvSpPr>
            <p:nvPr/>
          </p:nvSpPr>
          <p:spPr bwMode="auto">
            <a:xfrm>
              <a:off x="11322166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8" name="Freeform 21"/>
            <p:cNvSpPr>
              <a:spLocks/>
            </p:cNvSpPr>
            <p:nvPr/>
          </p:nvSpPr>
          <p:spPr bwMode="auto">
            <a:xfrm>
              <a:off x="6095104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9" name="Freeform 23"/>
            <p:cNvSpPr>
              <a:spLocks/>
            </p:cNvSpPr>
            <p:nvPr/>
          </p:nvSpPr>
          <p:spPr bwMode="auto">
            <a:xfrm>
              <a:off x="6966282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7838801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1" name="Freeform 27"/>
            <p:cNvSpPr>
              <a:spLocks/>
            </p:cNvSpPr>
            <p:nvPr/>
          </p:nvSpPr>
          <p:spPr bwMode="auto">
            <a:xfrm>
              <a:off x="870863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2" name="Freeform 29"/>
            <p:cNvSpPr>
              <a:spLocks/>
            </p:cNvSpPr>
            <p:nvPr/>
          </p:nvSpPr>
          <p:spPr bwMode="auto">
            <a:xfrm>
              <a:off x="957847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3" name="Freeform 31"/>
            <p:cNvSpPr>
              <a:spLocks/>
            </p:cNvSpPr>
            <p:nvPr/>
          </p:nvSpPr>
          <p:spPr bwMode="auto">
            <a:xfrm>
              <a:off x="10448304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4" name="Freeform 33"/>
            <p:cNvSpPr>
              <a:spLocks/>
            </p:cNvSpPr>
            <p:nvPr/>
          </p:nvSpPr>
          <p:spPr bwMode="auto">
            <a:xfrm>
              <a:off x="11322166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6966282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6" name="Freeform 37"/>
            <p:cNvSpPr>
              <a:spLocks/>
            </p:cNvSpPr>
            <p:nvPr/>
          </p:nvSpPr>
          <p:spPr bwMode="auto">
            <a:xfrm>
              <a:off x="7838801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7" name="Freeform 39"/>
            <p:cNvSpPr>
              <a:spLocks/>
            </p:cNvSpPr>
            <p:nvPr/>
          </p:nvSpPr>
          <p:spPr bwMode="auto">
            <a:xfrm>
              <a:off x="870863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8" name="Freeform 41"/>
            <p:cNvSpPr>
              <a:spLocks/>
            </p:cNvSpPr>
            <p:nvPr/>
          </p:nvSpPr>
          <p:spPr bwMode="auto">
            <a:xfrm>
              <a:off x="957847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9" name="Freeform 43"/>
            <p:cNvSpPr>
              <a:spLocks/>
            </p:cNvSpPr>
            <p:nvPr/>
          </p:nvSpPr>
          <p:spPr bwMode="auto">
            <a:xfrm>
              <a:off x="10448304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0" name="Freeform 45"/>
            <p:cNvSpPr>
              <a:spLocks/>
            </p:cNvSpPr>
            <p:nvPr/>
          </p:nvSpPr>
          <p:spPr bwMode="auto">
            <a:xfrm>
              <a:off x="11322166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1" name="Freeform 47"/>
            <p:cNvSpPr>
              <a:spLocks/>
            </p:cNvSpPr>
            <p:nvPr/>
          </p:nvSpPr>
          <p:spPr bwMode="auto">
            <a:xfrm>
              <a:off x="7838800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2" name="Freeform 49"/>
            <p:cNvSpPr>
              <a:spLocks/>
            </p:cNvSpPr>
            <p:nvPr/>
          </p:nvSpPr>
          <p:spPr bwMode="auto">
            <a:xfrm>
              <a:off x="870863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3" name="Freeform 51"/>
            <p:cNvSpPr>
              <a:spLocks/>
            </p:cNvSpPr>
            <p:nvPr/>
          </p:nvSpPr>
          <p:spPr bwMode="auto">
            <a:xfrm>
              <a:off x="957846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4" name="Freeform 53"/>
            <p:cNvSpPr>
              <a:spLocks/>
            </p:cNvSpPr>
            <p:nvPr/>
          </p:nvSpPr>
          <p:spPr bwMode="auto">
            <a:xfrm>
              <a:off x="10448303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5" name="Freeform 55"/>
            <p:cNvSpPr>
              <a:spLocks/>
            </p:cNvSpPr>
            <p:nvPr/>
          </p:nvSpPr>
          <p:spPr bwMode="auto">
            <a:xfrm>
              <a:off x="11322165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6" name="Freeform 57"/>
            <p:cNvSpPr>
              <a:spLocks/>
            </p:cNvSpPr>
            <p:nvPr/>
          </p:nvSpPr>
          <p:spPr bwMode="auto">
            <a:xfrm>
              <a:off x="870863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7" name="Freeform 59"/>
            <p:cNvSpPr>
              <a:spLocks/>
            </p:cNvSpPr>
            <p:nvPr/>
          </p:nvSpPr>
          <p:spPr bwMode="auto">
            <a:xfrm>
              <a:off x="957847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8" name="Freeform 61"/>
            <p:cNvSpPr>
              <a:spLocks/>
            </p:cNvSpPr>
            <p:nvPr/>
          </p:nvSpPr>
          <p:spPr bwMode="auto">
            <a:xfrm>
              <a:off x="10448304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9" name="Freeform 63"/>
            <p:cNvSpPr>
              <a:spLocks/>
            </p:cNvSpPr>
            <p:nvPr/>
          </p:nvSpPr>
          <p:spPr bwMode="auto">
            <a:xfrm>
              <a:off x="11322166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0" name="Freeform 65"/>
            <p:cNvSpPr>
              <a:spLocks/>
            </p:cNvSpPr>
            <p:nvPr/>
          </p:nvSpPr>
          <p:spPr bwMode="auto">
            <a:xfrm>
              <a:off x="9578471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10448307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2" name="Freeform 69"/>
            <p:cNvSpPr>
              <a:spLocks/>
            </p:cNvSpPr>
            <p:nvPr/>
          </p:nvSpPr>
          <p:spPr bwMode="auto">
            <a:xfrm>
              <a:off x="11322168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3" name="Freeform 71"/>
            <p:cNvSpPr>
              <a:spLocks/>
            </p:cNvSpPr>
            <p:nvPr/>
          </p:nvSpPr>
          <p:spPr bwMode="auto">
            <a:xfrm>
              <a:off x="10448308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4" name="Freeform 73"/>
            <p:cNvSpPr>
              <a:spLocks/>
            </p:cNvSpPr>
            <p:nvPr/>
          </p:nvSpPr>
          <p:spPr bwMode="auto">
            <a:xfrm>
              <a:off x="11322168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5" name="Freeform 75"/>
            <p:cNvSpPr>
              <a:spLocks/>
            </p:cNvSpPr>
            <p:nvPr/>
          </p:nvSpPr>
          <p:spPr bwMode="auto">
            <a:xfrm>
              <a:off x="11322172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Dark Texture"/>
          <p:cNvGrpSpPr/>
          <p:nvPr/>
        </p:nvGrpSpPr>
        <p:grpSpPr>
          <a:xfrm rot="10800000">
            <a:off x="3486149" y="2"/>
            <a:ext cx="8705851" cy="6858000"/>
            <a:chOff x="-1587" y="-1587"/>
            <a:chExt cx="8705850" cy="6858000"/>
          </a:xfrm>
        </p:grpSpPr>
        <p:sp>
          <p:nvSpPr>
            <p:cNvPr id="187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8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9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0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1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2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3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4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5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6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7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8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9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0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1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2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3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4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5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6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7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8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9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0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1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2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4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6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7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8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0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2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3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4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5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6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7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8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9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0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1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2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3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4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5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6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7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8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9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80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381" name="Transparent 2"/>
          <p:cNvSpPr/>
          <p:nvPr/>
        </p:nvSpPr>
        <p:spPr>
          <a:xfrm rot="10800000">
            <a:off x="1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58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v2 (Transparent) /w B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ransparent 1"/>
          <p:cNvSpPr/>
          <p:nvPr/>
        </p:nvSpPr>
        <p:spPr>
          <a:xfrm rot="10800000">
            <a:off x="0" y="2"/>
            <a:ext cx="12192000" cy="6858000"/>
          </a:xfrm>
          <a:prstGeom prst="rect">
            <a:avLst/>
          </a:prstGeom>
          <a:solidFill>
            <a:srgbClr val="2E2D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grpSp>
        <p:nvGrpSpPr>
          <p:cNvPr id="149" name="Bright Texture"/>
          <p:cNvGrpSpPr/>
          <p:nvPr/>
        </p:nvGrpSpPr>
        <p:grpSpPr>
          <a:xfrm rot="10800000">
            <a:off x="1" y="0"/>
            <a:ext cx="6966736" cy="6858002"/>
            <a:chOff x="5225270" y="0"/>
            <a:chExt cx="6966736" cy="6858002"/>
          </a:xfrm>
        </p:grpSpPr>
        <p:sp>
          <p:nvSpPr>
            <p:cNvPr id="150" name="Rectangle 5"/>
            <p:cNvSpPr>
              <a:spLocks noChangeArrowheads="1"/>
            </p:cNvSpPr>
            <p:nvPr/>
          </p:nvSpPr>
          <p:spPr bwMode="auto">
            <a:xfrm>
              <a:off x="5225270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6095104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2" name="Rectangle 9"/>
            <p:cNvSpPr>
              <a:spLocks noChangeArrowheads="1"/>
            </p:cNvSpPr>
            <p:nvPr/>
          </p:nvSpPr>
          <p:spPr bwMode="auto">
            <a:xfrm>
              <a:off x="6966282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3" name="Rectangle 11"/>
            <p:cNvSpPr>
              <a:spLocks noChangeArrowheads="1"/>
            </p:cNvSpPr>
            <p:nvPr/>
          </p:nvSpPr>
          <p:spPr bwMode="auto">
            <a:xfrm>
              <a:off x="7838801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4" name="Rectangle 13"/>
            <p:cNvSpPr>
              <a:spLocks noChangeArrowheads="1"/>
            </p:cNvSpPr>
            <p:nvPr/>
          </p:nvSpPr>
          <p:spPr bwMode="auto">
            <a:xfrm>
              <a:off x="8708635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9578470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6" name="Rectangle 17"/>
            <p:cNvSpPr>
              <a:spLocks noChangeArrowheads="1"/>
            </p:cNvSpPr>
            <p:nvPr/>
          </p:nvSpPr>
          <p:spPr bwMode="auto">
            <a:xfrm>
              <a:off x="10448304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7" name="Rectangle 19"/>
            <p:cNvSpPr>
              <a:spLocks noChangeArrowheads="1"/>
            </p:cNvSpPr>
            <p:nvPr/>
          </p:nvSpPr>
          <p:spPr bwMode="auto">
            <a:xfrm>
              <a:off x="11322166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8" name="Freeform 21"/>
            <p:cNvSpPr>
              <a:spLocks/>
            </p:cNvSpPr>
            <p:nvPr/>
          </p:nvSpPr>
          <p:spPr bwMode="auto">
            <a:xfrm>
              <a:off x="6095104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9" name="Freeform 23"/>
            <p:cNvSpPr>
              <a:spLocks/>
            </p:cNvSpPr>
            <p:nvPr/>
          </p:nvSpPr>
          <p:spPr bwMode="auto">
            <a:xfrm>
              <a:off x="6966282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7838801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1" name="Freeform 27"/>
            <p:cNvSpPr>
              <a:spLocks/>
            </p:cNvSpPr>
            <p:nvPr/>
          </p:nvSpPr>
          <p:spPr bwMode="auto">
            <a:xfrm>
              <a:off x="870863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2" name="Freeform 29"/>
            <p:cNvSpPr>
              <a:spLocks/>
            </p:cNvSpPr>
            <p:nvPr/>
          </p:nvSpPr>
          <p:spPr bwMode="auto">
            <a:xfrm>
              <a:off x="957847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3" name="Freeform 31"/>
            <p:cNvSpPr>
              <a:spLocks/>
            </p:cNvSpPr>
            <p:nvPr/>
          </p:nvSpPr>
          <p:spPr bwMode="auto">
            <a:xfrm>
              <a:off x="10448304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4" name="Freeform 33"/>
            <p:cNvSpPr>
              <a:spLocks/>
            </p:cNvSpPr>
            <p:nvPr/>
          </p:nvSpPr>
          <p:spPr bwMode="auto">
            <a:xfrm>
              <a:off x="11322166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6966282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6" name="Freeform 37"/>
            <p:cNvSpPr>
              <a:spLocks/>
            </p:cNvSpPr>
            <p:nvPr/>
          </p:nvSpPr>
          <p:spPr bwMode="auto">
            <a:xfrm>
              <a:off x="7838801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7" name="Freeform 39"/>
            <p:cNvSpPr>
              <a:spLocks/>
            </p:cNvSpPr>
            <p:nvPr/>
          </p:nvSpPr>
          <p:spPr bwMode="auto">
            <a:xfrm>
              <a:off x="870863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8" name="Freeform 41"/>
            <p:cNvSpPr>
              <a:spLocks/>
            </p:cNvSpPr>
            <p:nvPr/>
          </p:nvSpPr>
          <p:spPr bwMode="auto">
            <a:xfrm>
              <a:off x="957847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9" name="Freeform 43"/>
            <p:cNvSpPr>
              <a:spLocks/>
            </p:cNvSpPr>
            <p:nvPr/>
          </p:nvSpPr>
          <p:spPr bwMode="auto">
            <a:xfrm>
              <a:off x="10448304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0" name="Freeform 45"/>
            <p:cNvSpPr>
              <a:spLocks/>
            </p:cNvSpPr>
            <p:nvPr/>
          </p:nvSpPr>
          <p:spPr bwMode="auto">
            <a:xfrm>
              <a:off x="11322166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1" name="Freeform 47"/>
            <p:cNvSpPr>
              <a:spLocks/>
            </p:cNvSpPr>
            <p:nvPr/>
          </p:nvSpPr>
          <p:spPr bwMode="auto">
            <a:xfrm>
              <a:off x="7838800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2" name="Freeform 49"/>
            <p:cNvSpPr>
              <a:spLocks/>
            </p:cNvSpPr>
            <p:nvPr/>
          </p:nvSpPr>
          <p:spPr bwMode="auto">
            <a:xfrm>
              <a:off x="870863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3" name="Freeform 51"/>
            <p:cNvSpPr>
              <a:spLocks/>
            </p:cNvSpPr>
            <p:nvPr/>
          </p:nvSpPr>
          <p:spPr bwMode="auto">
            <a:xfrm>
              <a:off x="957846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4" name="Freeform 53"/>
            <p:cNvSpPr>
              <a:spLocks/>
            </p:cNvSpPr>
            <p:nvPr/>
          </p:nvSpPr>
          <p:spPr bwMode="auto">
            <a:xfrm>
              <a:off x="10448303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5" name="Freeform 55"/>
            <p:cNvSpPr>
              <a:spLocks/>
            </p:cNvSpPr>
            <p:nvPr/>
          </p:nvSpPr>
          <p:spPr bwMode="auto">
            <a:xfrm>
              <a:off x="11322165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6" name="Freeform 57"/>
            <p:cNvSpPr>
              <a:spLocks/>
            </p:cNvSpPr>
            <p:nvPr/>
          </p:nvSpPr>
          <p:spPr bwMode="auto">
            <a:xfrm>
              <a:off x="870863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7" name="Freeform 59"/>
            <p:cNvSpPr>
              <a:spLocks/>
            </p:cNvSpPr>
            <p:nvPr/>
          </p:nvSpPr>
          <p:spPr bwMode="auto">
            <a:xfrm>
              <a:off x="957847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8" name="Freeform 61"/>
            <p:cNvSpPr>
              <a:spLocks/>
            </p:cNvSpPr>
            <p:nvPr/>
          </p:nvSpPr>
          <p:spPr bwMode="auto">
            <a:xfrm>
              <a:off x="10448304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9" name="Freeform 63"/>
            <p:cNvSpPr>
              <a:spLocks/>
            </p:cNvSpPr>
            <p:nvPr/>
          </p:nvSpPr>
          <p:spPr bwMode="auto">
            <a:xfrm>
              <a:off x="11322166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0" name="Freeform 65"/>
            <p:cNvSpPr>
              <a:spLocks/>
            </p:cNvSpPr>
            <p:nvPr/>
          </p:nvSpPr>
          <p:spPr bwMode="auto">
            <a:xfrm>
              <a:off x="9578471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10448307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2" name="Freeform 69"/>
            <p:cNvSpPr>
              <a:spLocks/>
            </p:cNvSpPr>
            <p:nvPr/>
          </p:nvSpPr>
          <p:spPr bwMode="auto">
            <a:xfrm>
              <a:off x="11322168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3" name="Freeform 71"/>
            <p:cNvSpPr>
              <a:spLocks/>
            </p:cNvSpPr>
            <p:nvPr/>
          </p:nvSpPr>
          <p:spPr bwMode="auto">
            <a:xfrm>
              <a:off x="10448308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4" name="Freeform 73"/>
            <p:cNvSpPr>
              <a:spLocks/>
            </p:cNvSpPr>
            <p:nvPr/>
          </p:nvSpPr>
          <p:spPr bwMode="auto">
            <a:xfrm>
              <a:off x="11322168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5" name="Freeform 75"/>
            <p:cNvSpPr>
              <a:spLocks/>
            </p:cNvSpPr>
            <p:nvPr/>
          </p:nvSpPr>
          <p:spPr bwMode="auto">
            <a:xfrm>
              <a:off x="11322172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Dark Texture"/>
          <p:cNvGrpSpPr/>
          <p:nvPr/>
        </p:nvGrpSpPr>
        <p:grpSpPr>
          <a:xfrm rot="10800000">
            <a:off x="3486149" y="2"/>
            <a:ext cx="8705851" cy="6858000"/>
            <a:chOff x="-1587" y="-1587"/>
            <a:chExt cx="8705850" cy="6858000"/>
          </a:xfrm>
        </p:grpSpPr>
        <p:sp>
          <p:nvSpPr>
            <p:cNvPr id="187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8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9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0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1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2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3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4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5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6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7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8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9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0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1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2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3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4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5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6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7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8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9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0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1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2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4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6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7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8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0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2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3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4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5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6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7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8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9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0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1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2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3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4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5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6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7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8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9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80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381" name="Transparent 2"/>
          <p:cNvSpPr/>
          <p:nvPr/>
        </p:nvSpPr>
        <p:spPr>
          <a:xfrm rot="10800000">
            <a:off x="1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58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ranparent 1"/>
          <p:cNvSpPr/>
          <p:nvPr/>
        </p:nvSpPr>
        <p:spPr>
          <a:xfrm rot="10800000">
            <a:off x="1" y="2"/>
            <a:ext cx="12192000" cy="6858000"/>
          </a:xfrm>
          <a:prstGeom prst="rect">
            <a:avLst/>
          </a:prstGeom>
          <a:solidFill>
            <a:srgbClr val="2E2D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grpSp>
        <p:nvGrpSpPr>
          <p:cNvPr id="54" name="Bright Texture"/>
          <p:cNvGrpSpPr/>
          <p:nvPr/>
        </p:nvGrpSpPr>
        <p:grpSpPr>
          <a:xfrm rot="10800000">
            <a:off x="0" y="0"/>
            <a:ext cx="6966736" cy="6858002"/>
            <a:chOff x="5225270" y="0"/>
            <a:chExt cx="6966736" cy="6858002"/>
          </a:xfrm>
        </p:grpSpPr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5225270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6095104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6966282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7838801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8708635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9578470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10448304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11322166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Freeform 21"/>
            <p:cNvSpPr>
              <a:spLocks/>
            </p:cNvSpPr>
            <p:nvPr/>
          </p:nvSpPr>
          <p:spPr bwMode="auto">
            <a:xfrm>
              <a:off x="6095104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6966282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7838801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870863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957847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10448304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11322166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>
              <a:off x="6966282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7"/>
            <p:cNvSpPr>
              <a:spLocks/>
            </p:cNvSpPr>
            <p:nvPr/>
          </p:nvSpPr>
          <p:spPr bwMode="auto">
            <a:xfrm>
              <a:off x="7838801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870863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57847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10448304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11322166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47"/>
            <p:cNvSpPr>
              <a:spLocks/>
            </p:cNvSpPr>
            <p:nvPr/>
          </p:nvSpPr>
          <p:spPr bwMode="auto">
            <a:xfrm>
              <a:off x="7838800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70863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957846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10448303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55"/>
            <p:cNvSpPr>
              <a:spLocks/>
            </p:cNvSpPr>
            <p:nvPr/>
          </p:nvSpPr>
          <p:spPr bwMode="auto">
            <a:xfrm>
              <a:off x="11322165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870863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957847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10448304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11322166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9578471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10448307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11322168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10448308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11322168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11322172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Dark Texture"/>
          <p:cNvGrpSpPr/>
          <p:nvPr/>
        </p:nvGrpSpPr>
        <p:grpSpPr>
          <a:xfrm rot="10800000">
            <a:off x="3486152" y="2"/>
            <a:ext cx="8705851" cy="6858000"/>
            <a:chOff x="-1587" y="-1587"/>
            <a:chExt cx="8705850" cy="6858000"/>
          </a:xfrm>
        </p:grpSpPr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6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7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9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0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1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2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3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5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6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7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8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9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0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1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2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3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4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5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6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7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8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9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0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1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2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3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5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6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7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9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0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1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2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4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5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6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7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8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9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0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1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2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3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4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8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ranparen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D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grpSp>
        <p:nvGrpSpPr>
          <p:cNvPr id="54" name="Bright Texture"/>
          <p:cNvGrpSpPr/>
          <p:nvPr/>
        </p:nvGrpSpPr>
        <p:grpSpPr>
          <a:xfrm>
            <a:off x="5225265" y="0"/>
            <a:ext cx="6966736" cy="6858002"/>
            <a:chOff x="5225270" y="0"/>
            <a:chExt cx="6966736" cy="6858002"/>
          </a:xfrm>
        </p:grpSpPr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5225270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6095104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6966282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7838801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8708635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9578470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10448304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11322166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Freeform 21"/>
            <p:cNvSpPr>
              <a:spLocks/>
            </p:cNvSpPr>
            <p:nvPr/>
          </p:nvSpPr>
          <p:spPr bwMode="auto">
            <a:xfrm>
              <a:off x="6095104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6966282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7838801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870863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957847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10448304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11322166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>
              <a:off x="6966282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7"/>
            <p:cNvSpPr>
              <a:spLocks/>
            </p:cNvSpPr>
            <p:nvPr/>
          </p:nvSpPr>
          <p:spPr bwMode="auto">
            <a:xfrm>
              <a:off x="7838801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870863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957847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10448304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11322166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47"/>
            <p:cNvSpPr>
              <a:spLocks/>
            </p:cNvSpPr>
            <p:nvPr/>
          </p:nvSpPr>
          <p:spPr bwMode="auto">
            <a:xfrm>
              <a:off x="7838800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70863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957846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10448303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55"/>
            <p:cNvSpPr>
              <a:spLocks/>
            </p:cNvSpPr>
            <p:nvPr/>
          </p:nvSpPr>
          <p:spPr bwMode="auto">
            <a:xfrm>
              <a:off x="11322165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870863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957847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10448304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11322166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9578471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10448307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11322168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10448308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11322168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11322172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Dark Texture"/>
          <p:cNvGrpSpPr/>
          <p:nvPr/>
        </p:nvGrpSpPr>
        <p:grpSpPr>
          <a:xfrm>
            <a:off x="0" y="0"/>
            <a:ext cx="8705851" cy="6858000"/>
            <a:chOff x="-1587" y="-1587"/>
            <a:chExt cx="8705850" cy="6858000"/>
          </a:xfrm>
        </p:grpSpPr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6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7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9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0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1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2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3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5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6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7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8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9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0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1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2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3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4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5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6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7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8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9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0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1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2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3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5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6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7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9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0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1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2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4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5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6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7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8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9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0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1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2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3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4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48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nsparent 1"/>
          <p:cNvSpPr/>
          <p:nvPr/>
        </p:nvSpPr>
        <p:spPr>
          <a:xfrm rot="10800000">
            <a:off x="0" y="2"/>
            <a:ext cx="12192000" cy="6858000"/>
          </a:xfrm>
          <a:prstGeom prst="rect">
            <a:avLst/>
          </a:prstGeom>
          <a:solidFill>
            <a:srgbClr val="2E2D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grpSp>
        <p:nvGrpSpPr>
          <p:cNvPr id="8" name="Bright Texture"/>
          <p:cNvGrpSpPr/>
          <p:nvPr/>
        </p:nvGrpSpPr>
        <p:grpSpPr>
          <a:xfrm rot="10800000">
            <a:off x="1" y="0"/>
            <a:ext cx="6966736" cy="6858002"/>
            <a:chOff x="5225270" y="0"/>
            <a:chExt cx="6966736" cy="6858002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225270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095104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966282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838801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708635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9578470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0448304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1322166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5104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6966282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7838801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870863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957847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10448304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11322166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6966282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7838801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70863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957847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10448304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11322166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7838800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870863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957846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10448303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4" name="Freeform 55"/>
            <p:cNvSpPr>
              <a:spLocks/>
            </p:cNvSpPr>
            <p:nvPr/>
          </p:nvSpPr>
          <p:spPr bwMode="auto">
            <a:xfrm>
              <a:off x="11322165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870863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957847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10448304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>
              <a:off x="11322166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9" name="Freeform 65"/>
            <p:cNvSpPr>
              <a:spLocks/>
            </p:cNvSpPr>
            <p:nvPr/>
          </p:nvSpPr>
          <p:spPr bwMode="auto">
            <a:xfrm>
              <a:off x="9578471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10448307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11322168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2" name="Freeform 71"/>
            <p:cNvSpPr>
              <a:spLocks/>
            </p:cNvSpPr>
            <p:nvPr/>
          </p:nvSpPr>
          <p:spPr bwMode="auto">
            <a:xfrm>
              <a:off x="10448308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11322168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11322172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Dark Texture"/>
          <p:cNvGrpSpPr/>
          <p:nvPr/>
        </p:nvGrpSpPr>
        <p:grpSpPr>
          <a:xfrm rot="10800000">
            <a:off x="3486149" y="2"/>
            <a:ext cx="8705851" cy="6858000"/>
            <a:chOff x="-1587" y="-1587"/>
            <a:chExt cx="8705850" cy="6858000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3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4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6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7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98" name="Transparent 2"/>
          <p:cNvSpPr/>
          <p:nvPr/>
        </p:nvSpPr>
        <p:spPr>
          <a:xfrm rot="10800000">
            <a:off x="1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715" y="3602038"/>
            <a:ext cx="104425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9" name="Title 98"/>
          <p:cNvSpPr>
            <a:spLocks noGrp="1"/>
          </p:cNvSpPr>
          <p:nvPr>
            <p:ph type="title"/>
          </p:nvPr>
        </p:nvSpPr>
        <p:spPr>
          <a:xfrm>
            <a:off x="874713" y="1989141"/>
            <a:ext cx="10442576" cy="1609028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1" name="Date Placeholder 1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" name="Footer Placeholder 10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081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G Fix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58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4892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G Load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2149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Image Lo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2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4641614" y="2212844"/>
            <a:ext cx="2880000" cy="2309497"/>
          </a:xfrm>
          <a:ln>
            <a:noFill/>
          </a:ln>
          <a:scene3d>
            <a:camera prst="perspectiveRelaxed">
              <a:rot lat="17088000" lon="0" rev="0"/>
            </a:camera>
            <a:lightRig rig="threePt" dir="t"/>
          </a:scene3d>
          <a:sp3d extrusionH="44450"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41614" y="1664385"/>
            <a:ext cx="2880000" cy="2309497"/>
          </a:xfrm>
          <a:ln>
            <a:noFill/>
          </a:ln>
          <a:scene3d>
            <a:camera prst="perspectiveRelaxed">
              <a:rot lat="17088000" lon="0" rev="0"/>
            </a:camera>
            <a:lightRig rig="threePt" dir="t"/>
          </a:scene3d>
          <a:sp3d extrusionH="44450"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0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4641614" y="1115927"/>
            <a:ext cx="2880000" cy="2309497"/>
          </a:xfrm>
          <a:ln>
            <a:noFill/>
          </a:ln>
          <a:scene3d>
            <a:camera prst="perspectiveRelaxed">
              <a:rot lat="17088000" lon="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6204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ch Image Lo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0725" y="2929391"/>
            <a:ext cx="1029600" cy="1285200"/>
          </a:xfrm>
          <a:scene3d>
            <a:camera prst="perspectiveLeft" fov="3900000">
              <a:rot lat="0" lon="30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238943" y="2929391"/>
            <a:ext cx="1029600" cy="1285200"/>
          </a:xfrm>
          <a:scene3d>
            <a:camera prst="perspectiveLeft" fov="3900000">
              <a:rot lat="0" lon="186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0424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ch Image Lo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98417" y="2891293"/>
            <a:ext cx="1208323" cy="15082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98905" y="2891293"/>
            <a:ext cx="1208323" cy="15082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0460192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ank BG Fix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01058" y="6510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401058" y="6510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31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ank BG Load Slid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01058" y="6510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1058" y="6510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5134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4" y="1989138"/>
            <a:ext cx="10442577" cy="403225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200"/>
            </a:lvl2pPr>
            <a:lvl3pPr>
              <a:lnSpc>
                <a:spcPct val="150000"/>
              </a:lnSpc>
              <a:defRPr sz="12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156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874714" y="1989138"/>
            <a:ext cx="10442577" cy="403225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200"/>
            </a:lvl2pPr>
            <a:lvl3pPr>
              <a:lnSpc>
                <a:spcPct val="150000"/>
              </a:lnSpc>
              <a:defRPr sz="12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6320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1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2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5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6446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Showcas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10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35210" y="878400"/>
            <a:ext cx="2562951" cy="49896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TopUp">
              <a:rot lat="1528254" lon="19471172" rev="2040600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4781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Showcas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2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76421" y="815363"/>
            <a:ext cx="2497227" cy="5140954"/>
          </a:xfrm>
          <a:custGeom>
            <a:avLst/>
            <a:gdLst>
              <a:gd name="connsiteX0" fmla="*/ 0 w 2439987"/>
              <a:gd name="connsiteY0" fmla="*/ 0 h 5115553"/>
              <a:gd name="connsiteX1" fmla="*/ 2439987 w 2439987"/>
              <a:gd name="connsiteY1" fmla="*/ 0 h 5115553"/>
              <a:gd name="connsiteX2" fmla="*/ 2439987 w 2439987"/>
              <a:gd name="connsiteY2" fmla="*/ 5115553 h 5115553"/>
              <a:gd name="connsiteX3" fmla="*/ 0 w 2439987"/>
              <a:gd name="connsiteY3" fmla="*/ 5115553 h 5115553"/>
              <a:gd name="connsiteX4" fmla="*/ 0 w 2439987"/>
              <a:gd name="connsiteY4" fmla="*/ 0 h 5115553"/>
              <a:gd name="connsiteX0" fmla="*/ 12700 w 2439987"/>
              <a:gd name="connsiteY0" fmla="*/ 0 h 5115553"/>
              <a:gd name="connsiteX1" fmla="*/ 2439987 w 2439987"/>
              <a:gd name="connsiteY1" fmla="*/ 0 h 5115553"/>
              <a:gd name="connsiteX2" fmla="*/ 2439987 w 2439987"/>
              <a:gd name="connsiteY2" fmla="*/ 5115553 h 5115553"/>
              <a:gd name="connsiteX3" fmla="*/ 0 w 2439987"/>
              <a:gd name="connsiteY3" fmla="*/ 5115553 h 5115553"/>
              <a:gd name="connsiteX4" fmla="*/ 12700 w 2439987"/>
              <a:gd name="connsiteY4" fmla="*/ 0 h 5115553"/>
              <a:gd name="connsiteX0" fmla="*/ 12700 w 2439987"/>
              <a:gd name="connsiteY0" fmla="*/ 12700 h 5128253"/>
              <a:gd name="connsiteX1" fmla="*/ 2439987 w 2439987"/>
              <a:gd name="connsiteY1" fmla="*/ 0 h 5128253"/>
              <a:gd name="connsiteX2" fmla="*/ 2439987 w 2439987"/>
              <a:gd name="connsiteY2" fmla="*/ 5128253 h 5128253"/>
              <a:gd name="connsiteX3" fmla="*/ 0 w 2439987"/>
              <a:gd name="connsiteY3" fmla="*/ 5128253 h 5128253"/>
              <a:gd name="connsiteX4" fmla="*/ 12700 w 2439987"/>
              <a:gd name="connsiteY4" fmla="*/ 12700 h 5128253"/>
              <a:gd name="connsiteX0" fmla="*/ 12700 w 2446337"/>
              <a:gd name="connsiteY0" fmla="*/ 12700 h 5128253"/>
              <a:gd name="connsiteX1" fmla="*/ 2446337 w 2446337"/>
              <a:gd name="connsiteY1" fmla="*/ 0 h 5128253"/>
              <a:gd name="connsiteX2" fmla="*/ 2439987 w 2446337"/>
              <a:gd name="connsiteY2" fmla="*/ 5128253 h 5128253"/>
              <a:gd name="connsiteX3" fmla="*/ 0 w 2446337"/>
              <a:gd name="connsiteY3" fmla="*/ 5128253 h 5128253"/>
              <a:gd name="connsiteX4" fmla="*/ 12700 w 2446337"/>
              <a:gd name="connsiteY4" fmla="*/ 12700 h 5128253"/>
              <a:gd name="connsiteX0" fmla="*/ 19050 w 2452687"/>
              <a:gd name="connsiteY0" fmla="*/ 12700 h 5140953"/>
              <a:gd name="connsiteX1" fmla="*/ 2452687 w 2452687"/>
              <a:gd name="connsiteY1" fmla="*/ 0 h 5140953"/>
              <a:gd name="connsiteX2" fmla="*/ 2446337 w 2452687"/>
              <a:gd name="connsiteY2" fmla="*/ 5128253 h 5140953"/>
              <a:gd name="connsiteX3" fmla="*/ 0 w 2452687"/>
              <a:gd name="connsiteY3" fmla="*/ 5140953 h 5140953"/>
              <a:gd name="connsiteX4" fmla="*/ 19050 w 2452687"/>
              <a:gd name="connsiteY4" fmla="*/ 12700 h 5140953"/>
              <a:gd name="connsiteX0" fmla="*/ 19050 w 2459318"/>
              <a:gd name="connsiteY0" fmla="*/ 12700 h 5140953"/>
              <a:gd name="connsiteX1" fmla="*/ 2452687 w 2459318"/>
              <a:gd name="connsiteY1" fmla="*/ 0 h 5140953"/>
              <a:gd name="connsiteX2" fmla="*/ 2459037 w 2459318"/>
              <a:gd name="connsiteY2" fmla="*/ 5102853 h 5140953"/>
              <a:gd name="connsiteX3" fmla="*/ 0 w 2459318"/>
              <a:gd name="connsiteY3" fmla="*/ 5140953 h 5140953"/>
              <a:gd name="connsiteX4" fmla="*/ 19050 w 2459318"/>
              <a:gd name="connsiteY4" fmla="*/ 12700 h 5140953"/>
              <a:gd name="connsiteX0" fmla="*/ 19050 w 2465570"/>
              <a:gd name="connsiteY0" fmla="*/ 12700 h 5140953"/>
              <a:gd name="connsiteX1" fmla="*/ 2452687 w 2465570"/>
              <a:gd name="connsiteY1" fmla="*/ 0 h 5140953"/>
              <a:gd name="connsiteX2" fmla="*/ 2465387 w 2465570"/>
              <a:gd name="connsiteY2" fmla="*/ 5064753 h 5140953"/>
              <a:gd name="connsiteX3" fmla="*/ 0 w 2465570"/>
              <a:gd name="connsiteY3" fmla="*/ 5140953 h 5140953"/>
              <a:gd name="connsiteX4" fmla="*/ 19050 w 2465570"/>
              <a:gd name="connsiteY4" fmla="*/ 12700 h 5140953"/>
              <a:gd name="connsiteX0" fmla="*/ 19050 w 2471873"/>
              <a:gd name="connsiteY0" fmla="*/ 12700 h 5140953"/>
              <a:gd name="connsiteX1" fmla="*/ 2452687 w 2471873"/>
              <a:gd name="connsiteY1" fmla="*/ 0 h 5140953"/>
              <a:gd name="connsiteX2" fmla="*/ 2471737 w 2471873"/>
              <a:gd name="connsiteY2" fmla="*/ 5039353 h 5140953"/>
              <a:gd name="connsiteX3" fmla="*/ 0 w 2471873"/>
              <a:gd name="connsiteY3" fmla="*/ 5140953 h 5140953"/>
              <a:gd name="connsiteX4" fmla="*/ 19050 w 2471873"/>
              <a:gd name="connsiteY4" fmla="*/ 12700 h 5140953"/>
              <a:gd name="connsiteX0" fmla="*/ 19050 w 2471873"/>
              <a:gd name="connsiteY0" fmla="*/ 12700 h 5140953"/>
              <a:gd name="connsiteX1" fmla="*/ 2452687 w 2471873"/>
              <a:gd name="connsiteY1" fmla="*/ 0 h 5140953"/>
              <a:gd name="connsiteX2" fmla="*/ 2471737 w 2471873"/>
              <a:gd name="connsiteY2" fmla="*/ 5013953 h 5140953"/>
              <a:gd name="connsiteX3" fmla="*/ 0 w 2471873"/>
              <a:gd name="connsiteY3" fmla="*/ 5140953 h 5140953"/>
              <a:gd name="connsiteX4" fmla="*/ 19050 w 2471873"/>
              <a:gd name="connsiteY4" fmla="*/ 12700 h 5140953"/>
              <a:gd name="connsiteX0" fmla="*/ 19050 w 2484526"/>
              <a:gd name="connsiteY0" fmla="*/ 12700 h 5140953"/>
              <a:gd name="connsiteX1" fmla="*/ 2452687 w 2484526"/>
              <a:gd name="connsiteY1" fmla="*/ 0 h 5140953"/>
              <a:gd name="connsiteX2" fmla="*/ 2484437 w 2484526"/>
              <a:gd name="connsiteY2" fmla="*/ 5001253 h 5140953"/>
              <a:gd name="connsiteX3" fmla="*/ 0 w 2484526"/>
              <a:gd name="connsiteY3" fmla="*/ 5140953 h 5140953"/>
              <a:gd name="connsiteX4" fmla="*/ 19050 w 2484526"/>
              <a:gd name="connsiteY4" fmla="*/ 12700 h 5140953"/>
              <a:gd name="connsiteX0" fmla="*/ 25400 w 2490876"/>
              <a:gd name="connsiteY0" fmla="*/ 12700 h 5172703"/>
              <a:gd name="connsiteX1" fmla="*/ 2459037 w 2490876"/>
              <a:gd name="connsiteY1" fmla="*/ 0 h 5172703"/>
              <a:gd name="connsiteX2" fmla="*/ 2490787 w 2490876"/>
              <a:gd name="connsiteY2" fmla="*/ 5001253 h 5172703"/>
              <a:gd name="connsiteX3" fmla="*/ 0 w 2490876"/>
              <a:gd name="connsiteY3" fmla="*/ 5172703 h 5172703"/>
              <a:gd name="connsiteX4" fmla="*/ 25400 w 2490876"/>
              <a:gd name="connsiteY4" fmla="*/ 12700 h 5172703"/>
              <a:gd name="connsiteX0" fmla="*/ 19050 w 2484526"/>
              <a:gd name="connsiteY0" fmla="*/ 12700 h 5160003"/>
              <a:gd name="connsiteX1" fmla="*/ 2452687 w 2484526"/>
              <a:gd name="connsiteY1" fmla="*/ 0 h 5160003"/>
              <a:gd name="connsiteX2" fmla="*/ 2484437 w 2484526"/>
              <a:gd name="connsiteY2" fmla="*/ 5001253 h 5160003"/>
              <a:gd name="connsiteX3" fmla="*/ 0 w 2484526"/>
              <a:gd name="connsiteY3" fmla="*/ 5160003 h 5160003"/>
              <a:gd name="connsiteX4" fmla="*/ 19050 w 2484526"/>
              <a:gd name="connsiteY4" fmla="*/ 12700 h 5160003"/>
              <a:gd name="connsiteX0" fmla="*/ 25400 w 2490876"/>
              <a:gd name="connsiteY0" fmla="*/ 12700 h 5147303"/>
              <a:gd name="connsiteX1" fmla="*/ 2459037 w 2490876"/>
              <a:gd name="connsiteY1" fmla="*/ 0 h 5147303"/>
              <a:gd name="connsiteX2" fmla="*/ 2490787 w 2490876"/>
              <a:gd name="connsiteY2" fmla="*/ 5001253 h 5147303"/>
              <a:gd name="connsiteX3" fmla="*/ 0 w 2490876"/>
              <a:gd name="connsiteY3" fmla="*/ 5147303 h 5147303"/>
              <a:gd name="connsiteX4" fmla="*/ 25400 w 2490876"/>
              <a:gd name="connsiteY4" fmla="*/ 12700 h 5147303"/>
              <a:gd name="connsiteX0" fmla="*/ 31750 w 2497226"/>
              <a:gd name="connsiteY0" fmla="*/ 12700 h 5140953"/>
              <a:gd name="connsiteX1" fmla="*/ 2465387 w 2497226"/>
              <a:gd name="connsiteY1" fmla="*/ 0 h 5140953"/>
              <a:gd name="connsiteX2" fmla="*/ 2497137 w 2497226"/>
              <a:gd name="connsiteY2" fmla="*/ 5001253 h 5140953"/>
              <a:gd name="connsiteX3" fmla="*/ 0 w 2497226"/>
              <a:gd name="connsiteY3" fmla="*/ 5140953 h 5140953"/>
              <a:gd name="connsiteX4" fmla="*/ 31750 w 2497226"/>
              <a:gd name="connsiteY4" fmla="*/ 12700 h 514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226" h="5140953">
                <a:moveTo>
                  <a:pt x="31750" y="12700"/>
                </a:moveTo>
                <a:lnTo>
                  <a:pt x="2465387" y="0"/>
                </a:lnTo>
                <a:cubicBezTo>
                  <a:pt x="2463270" y="1709418"/>
                  <a:pt x="2499254" y="3291835"/>
                  <a:pt x="2497137" y="5001253"/>
                </a:cubicBezTo>
                <a:lnTo>
                  <a:pt x="0" y="5140953"/>
                </a:lnTo>
                <a:cubicBezTo>
                  <a:pt x="4233" y="3435769"/>
                  <a:pt x="27517" y="1717884"/>
                  <a:pt x="31750" y="12700"/>
                </a:cubicBezTo>
                <a:close/>
              </a:path>
            </a:pathLst>
          </a:custGeom>
          <a:ln>
            <a:solidFill>
              <a:schemeClr val="tx1"/>
            </a:solidFill>
          </a:ln>
          <a:scene3d>
            <a:camera prst="orthographicFront">
              <a:rot lat="1740000" lon="1980000" rev="120000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6084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rofi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5181600" y="1927225"/>
            <a:ext cx="1828800" cy="18288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1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934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rofi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Btm Accent 1 BG"/>
          <p:cNvGrpSpPr/>
          <p:nvPr/>
        </p:nvGrpSpPr>
        <p:grpSpPr>
          <a:xfrm rot="16200000">
            <a:off x="10195462" y="4877497"/>
            <a:ext cx="2012561" cy="1980516"/>
            <a:chOff x="2" y="4877497"/>
            <a:chExt cx="2012561" cy="1980516"/>
          </a:xfrm>
        </p:grpSpPr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Top Dark BG"/>
          <p:cNvGrpSpPr>
            <a:grpSpLocks noChangeAspect="1"/>
          </p:cNvGrpSpPr>
          <p:nvPr/>
        </p:nvGrpSpPr>
        <p:grpSpPr>
          <a:xfrm rot="16200000">
            <a:off x="-16022" y="0"/>
            <a:ext cx="2012561" cy="1980516"/>
            <a:chOff x="8577263" y="84138"/>
            <a:chExt cx="3090862" cy="3041649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8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339056" y="2514600"/>
            <a:ext cx="1828800" cy="18288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1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0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9638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rofi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9020239" y="2514600"/>
            <a:ext cx="1828800" cy="18288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1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0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7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42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952672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 Pre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0000" y="2268000"/>
            <a:ext cx="5533200" cy="31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4346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" y="2151078"/>
            <a:ext cx="4571997" cy="27638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8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8884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 Pre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13600" y="3315600"/>
            <a:ext cx="6278400" cy="3542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1969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3/4 Left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48640"/>
            <a:ext cx="6744461" cy="6309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4331" y="1188722"/>
            <a:ext cx="6741164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7"/>
            <a:ext cx="3780000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9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7694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3/4 Right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12000" y="7"/>
            <a:ext cx="3780000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541" y="548640"/>
            <a:ext cx="6725459" cy="63093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98676" y="1188722"/>
            <a:ext cx="6722169" cy="307777"/>
          </a:xfr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9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s Certific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7"/>
            <a:ext cx="3780000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3" name="Title 1"/>
          <p:cNvSpPr>
            <a:spLocks noGrp="1"/>
          </p:cNvSpPr>
          <p:nvPr>
            <p:ph type="ctrTitle"/>
          </p:nvPr>
        </p:nvSpPr>
        <p:spPr>
          <a:xfrm>
            <a:off x="4964452" y="4724061"/>
            <a:ext cx="6096000" cy="461665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240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4" name="Subtitle 2"/>
          <p:cNvSpPr>
            <a:spLocks noGrp="1"/>
          </p:cNvSpPr>
          <p:nvPr>
            <p:ph type="subTitle" idx="1"/>
          </p:nvPr>
        </p:nvSpPr>
        <p:spPr>
          <a:xfrm>
            <a:off x="4964452" y="2895603"/>
            <a:ext cx="6096000" cy="1076326"/>
          </a:xfrm>
          <a:prstGeom prst="rect">
            <a:avLst/>
          </a:prstGeom>
        </p:spPr>
        <p:txBody>
          <a:bodyPr wrap="square" lIns="91440" tIns="45720" rIns="91440" bIns="45720"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964452" y="857255"/>
            <a:ext cx="6096000" cy="27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Date Placeholder 3"/>
          <p:cNvSpPr>
            <a:spLocks noGrp="1"/>
          </p:cNvSpPr>
          <p:nvPr>
            <p:ph type="dt" sz="half" idx="2"/>
          </p:nvPr>
        </p:nvSpPr>
        <p:spPr>
          <a:xfrm>
            <a:off x="6564653" y="5257461"/>
            <a:ext cx="2895600" cy="27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140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4653" y="5886466"/>
            <a:ext cx="2895600" cy="27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lang="en-US" sz="1401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964452" y="1171575"/>
            <a:ext cx="6096000" cy="428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964452" y="4038605"/>
            <a:ext cx="6096000" cy="27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0002" y="-1"/>
            <a:ext cx="102315" cy="68580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964452" y="1838830"/>
            <a:ext cx="6096000" cy="27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02927" y="1676399"/>
            <a:ext cx="421907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902927" y="5800724"/>
            <a:ext cx="421907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Btm Accent 1 BG"/>
          <p:cNvGrpSpPr/>
          <p:nvPr/>
        </p:nvGrpSpPr>
        <p:grpSpPr>
          <a:xfrm>
            <a:off x="3909722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780002" y="-1"/>
            <a:ext cx="102315" cy="68580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902925" y="1676399"/>
            <a:ext cx="421907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02925" y="5800724"/>
            <a:ext cx="421907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3780002" y="-1"/>
            <a:ext cx="102315" cy="68580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2925" y="1676399"/>
            <a:ext cx="421907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902925" y="5800724"/>
            <a:ext cx="421907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21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s Certific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83" name="Top Dark BG"/>
          <p:cNvGrpSpPr>
            <a:grpSpLocks noChangeAspect="1"/>
          </p:cNvGrpSpPr>
          <p:nvPr/>
        </p:nvGrpSpPr>
        <p:grpSpPr>
          <a:xfrm>
            <a:off x="6221270" y="0"/>
            <a:ext cx="2012561" cy="1980516"/>
            <a:chOff x="8577263" y="84138"/>
            <a:chExt cx="3090862" cy="3041649"/>
          </a:xfrm>
        </p:grpSpPr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12000" y="7"/>
            <a:ext cx="3780000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1" name="Rectangle 60"/>
          <p:cNvSpPr/>
          <p:nvPr/>
        </p:nvSpPr>
        <p:spPr>
          <a:xfrm>
            <a:off x="8311829" y="-1"/>
            <a:ext cx="102315" cy="68580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1131548" y="4724061"/>
            <a:ext cx="6096000" cy="461665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240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" name="Subtitle 2"/>
          <p:cNvSpPr>
            <a:spLocks noGrp="1"/>
          </p:cNvSpPr>
          <p:nvPr>
            <p:ph type="subTitle" idx="1"/>
          </p:nvPr>
        </p:nvSpPr>
        <p:spPr>
          <a:xfrm>
            <a:off x="1131548" y="2895603"/>
            <a:ext cx="6096000" cy="1076326"/>
          </a:xfrm>
          <a:prstGeom prst="rect">
            <a:avLst/>
          </a:prstGeom>
        </p:spPr>
        <p:txBody>
          <a:bodyPr wrap="square" lIns="91440" tIns="45720" rIns="91440" bIns="45720"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31548" y="857255"/>
            <a:ext cx="6096000" cy="27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Date Placeholder 3"/>
          <p:cNvSpPr>
            <a:spLocks noGrp="1"/>
          </p:cNvSpPr>
          <p:nvPr>
            <p:ph type="dt" sz="half" idx="2"/>
          </p:nvPr>
        </p:nvSpPr>
        <p:spPr>
          <a:xfrm>
            <a:off x="2731748" y="5257461"/>
            <a:ext cx="2895600" cy="27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140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1748" y="5886466"/>
            <a:ext cx="2895600" cy="27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lang="en-US" sz="1401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131548" y="1171575"/>
            <a:ext cx="6096000" cy="428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131548" y="4038605"/>
            <a:ext cx="6096000" cy="27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131548" y="1838830"/>
            <a:ext cx="6096000" cy="27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2070024" y="1676399"/>
            <a:ext cx="421907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070024" y="5800724"/>
            <a:ext cx="421907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60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Big Left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" y="7"/>
            <a:ext cx="6091996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95" y="2982492"/>
            <a:ext cx="4832407" cy="63093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86733" y="3567710"/>
            <a:ext cx="4830043" cy="307777"/>
          </a:xfr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708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Big Right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00007" y="7"/>
            <a:ext cx="6091996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6492873" y="2984400"/>
            <a:ext cx="4824416" cy="63093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Subtitle 2"/>
          <p:cNvSpPr>
            <a:spLocks noGrp="1"/>
          </p:cNvSpPr>
          <p:nvPr>
            <p:ph type="subTitle" idx="1"/>
          </p:nvPr>
        </p:nvSpPr>
        <p:spPr>
          <a:xfrm>
            <a:off x="6492773" y="3567602"/>
            <a:ext cx="4823227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6675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G Big Left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" y="7"/>
            <a:ext cx="5735635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1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268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2684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84030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G Big Right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56363" y="7"/>
            <a:ext cx="5735640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9085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Right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01059" y="7"/>
            <a:ext cx="3790951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" y="7"/>
            <a:ext cx="3790951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4563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Picture 3"/>
          <p:cNvSpPr>
            <a:spLocks noGrp="1"/>
          </p:cNvSpPr>
          <p:nvPr>
            <p:ph type="pic" sz="quarter" idx="17"/>
          </p:nvPr>
        </p:nvSpPr>
        <p:spPr>
          <a:xfrm>
            <a:off x="1752093" y="1941551"/>
            <a:ext cx="1081087" cy="1081087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3"/>
          <p:cNvSpPr>
            <a:spLocks noGrp="1"/>
          </p:cNvSpPr>
          <p:nvPr>
            <p:ph type="pic" sz="quarter" idx="18"/>
          </p:nvPr>
        </p:nvSpPr>
        <p:spPr>
          <a:xfrm>
            <a:off x="9355254" y="1941551"/>
            <a:ext cx="1081087" cy="1081087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3"/>
          <p:cNvSpPr>
            <a:spLocks noGrp="1"/>
          </p:cNvSpPr>
          <p:nvPr>
            <p:ph type="pic" sz="quarter" idx="19"/>
          </p:nvPr>
        </p:nvSpPr>
        <p:spPr>
          <a:xfrm>
            <a:off x="4286481" y="1941551"/>
            <a:ext cx="1081087" cy="1081087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3"/>
          <p:cNvSpPr>
            <a:spLocks noGrp="1"/>
          </p:cNvSpPr>
          <p:nvPr>
            <p:ph type="pic" sz="quarter" idx="20"/>
          </p:nvPr>
        </p:nvSpPr>
        <p:spPr>
          <a:xfrm>
            <a:off x="6820866" y="1941551"/>
            <a:ext cx="1081087" cy="1081087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9698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nal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12"/>
          </p:nvPr>
        </p:nvSpPr>
        <p:spPr>
          <a:xfrm>
            <a:off x="1355808" y="1961166"/>
            <a:ext cx="889901" cy="889898"/>
          </a:xfrm>
          <a:custGeom>
            <a:avLst/>
            <a:gdLst>
              <a:gd name="connsiteX0" fmla="*/ 444951 w 889901"/>
              <a:gd name="connsiteY0" fmla="*/ 0 h 889898"/>
              <a:gd name="connsiteX1" fmla="*/ 889901 w 889901"/>
              <a:gd name="connsiteY1" fmla="*/ 444949 h 889898"/>
              <a:gd name="connsiteX2" fmla="*/ 444951 w 889901"/>
              <a:gd name="connsiteY2" fmla="*/ 889898 h 889898"/>
              <a:gd name="connsiteX3" fmla="*/ 0 w 889901"/>
              <a:gd name="connsiteY3" fmla="*/ 444949 h 88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901" h="889898">
                <a:moveTo>
                  <a:pt x="444951" y="0"/>
                </a:moveTo>
                <a:lnTo>
                  <a:pt x="889901" y="444949"/>
                </a:lnTo>
                <a:lnTo>
                  <a:pt x="444951" y="889898"/>
                </a:lnTo>
                <a:lnTo>
                  <a:pt x="0" y="444949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7"/>
          <p:cNvSpPr>
            <a:spLocks noGrp="1"/>
          </p:cNvSpPr>
          <p:nvPr>
            <p:ph type="pic" sz="quarter" idx="13"/>
          </p:nvPr>
        </p:nvSpPr>
        <p:spPr>
          <a:xfrm>
            <a:off x="3079500" y="1961166"/>
            <a:ext cx="889901" cy="889898"/>
          </a:xfrm>
          <a:custGeom>
            <a:avLst/>
            <a:gdLst>
              <a:gd name="connsiteX0" fmla="*/ 444951 w 889901"/>
              <a:gd name="connsiteY0" fmla="*/ 0 h 889898"/>
              <a:gd name="connsiteX1" fmla="*/ 889901 w 889901"/>
              <a:gd name="connsiteY1" fmla="*/ 444949 h 889898"/>
              <a:gd name="connsiteX2" fmla="*/ 444951 w 889901"/>
              <a:gd name="connsiteY2" fmla="*/ 889898 h 889898"/>
              <a:gd name="connsiteX3" fmla="*/ 0 w 889901"/>
              <a:gd name="connsiteY3" fmla="*/ 444949 h 88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901" h="889898">
                <a:moveTo>
                  <a:pt x="444951" y="0"/>
                </a:moveTo>
                <a:lnTo>
                  <a:pt x="889901" y="444949"/>
                </a:lnTo>
                <a:lnTo>
                  <a:pt x="444951" y="889898"/>
                </a:lnTo>
                <a:lnTo>
                  <a:pt x="0" y="444949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78"/>
          <p:cNvSpPr>
            <a:spLocks noGrp="1"/>
          </p:cNvSpPr>
          <p:nvPr>
            <p:ph type="pic" sz="quarter" idx="14"/>
          </p:nvPr>
        </p:nvSpPr>
        <p:spPr>
          <a:xfrm>
            <a:off x="4803192" y="1961166"/>
            <a:ext cx="889901" cy="889898"/>
          </a:xfrm>
          <a:custGeom>
            <a:avLst/>
            <a:gdLst>
              <a:gd name="connsiteX0" fmla="*/ 444951 w 889901"/>
              <a:gd name="connsiteY0" fmla="*/ 0 h 889898"/>
              <a:gd name="connsiteX1" fmla="*/ 889901 w 889901"/>
              <a:gd name="connsiteY1" fmla="*/ 444949 h 889898"/>
              <a:gd name="connsiteX2" fmla="*/ 444951 w 889901"/>
              <a:gd name="connsiteY2" fmla="*/ 889898 h 889898"/>
              <a:gd name="connsiteX3" fmla="*/ 0 w 889901"/>
              <a:gd name="connsiteY3" fmla="*/ 444949 h 88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901" h="889898">
                <a:moveTo>
                  <a:pt x="444951" y="0"/>
                </a:moveTo>
                <a:lnTo>
                  <a:pt x="889901" y="444949"/>
                </a:lnTo>
                <a:lnTo>
                  <a:pt x="444951" y="889898"/>
                </a:lnTo>
                <a:lnTo>
                  <a:pt x="0" y="444949"/>
                </a:lnTo>
                <a:close/>
              </a:path>
            </a:pathLst>
          </a:custGeom>
          <a:ln w="381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79"/>
          <p:cNvSpPr>
            <a:spLocks noGrp="1"/>
          </p:cNvSpPr>
          <p:nvPr>
            <p:ph type="pic" sz="quarter" idx="15"/>
          </p:nvPr>
        </p:nvSpPr>
        <p:spPr>
          <a:xfrm>
            <a:off x="6526880" y="1961166"/>
            <a:ext cx="889901" cy="889898"/>
          </a:xfrm>
          <a:custGeom>
            <a:avLst/>
            <a:gdLst>
              <a:gd name="connsiteX0" fmla="*/ 444951 w 889901"/>
              <a:gd name="connsiteY0" fmla="*/ 0 h 889898"/>
              <a:gd name="connsiteX1" fmla="*/ 889901 w 889901"/>
              <a:gd name="connsiteY1" fmla="*/ 444949 h 889898"/>
              <a:gd name="connsiteX2" fmla="*/ 444951 w 889901"/>
              <a:gd name="connsiteY2" fmla="*/ 889898 h 889898"/>
              <a:gd name="connsiteX3" fmla="*/ 0 w 889901"/>
              <a:gd name="connsiteY3" fmla="*/ 444949 h 88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901" h="889898">
                <a:moveTo>
                  <a:pt x="444951" y="0"/>
                </a:moveTo>
                <a:lnTo>
                  <a:pt x="889901" y="444949"/>
                </a:lnTo>
                <a:lnTo>
                  <a:pt x="444951" y="889898"/>
                </a:lnTo>
                <a:lnTo>
                  <a:pt x="0" y="444949"/>
                </a:lnTo>
                <a:close/>
              </a:path>
            </a:pathLst>
          </a:custGeom>
          <a:ln w="381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0"/>
          <p:cNvSpPr>
            <a:spLocks noGrp="1"/>
          </p:cNvSpPr>
          <p:nvPr>
            <p:ph type="pic" sz="quarter" idx="16"/>
          </p:nvPr>
        </p:nvSpPr>
        <p:spPr>
          <a:xfrm>
            <a:off x="8250572" y="1961166"/>
            <a:ext cx="889901" cy="889898"/>
          </a:xfrm>
          <a:custGeom>
            <a:avLst/>
            <a:gdLst>
              <a:gd name="connsiteX0" fmla="*/ 444951 w 889901"/>
              <a:gd name="connsiteY0" fmla="*/ 0 h 889898"/>
              <a:gd name="connsiteX1" fmla="*/ 889901 w 889901"/>
              <a:gd name="connsiteY1" fmla="*/ 444949 h 889898"/>
              <a:gd name="connsiteX2" fmla="*/ 444951 w 889901"/>
              <a:gd name="connsiteY2" fmla="*/ 889898 h 889898"/>
              <a:gd name="connsiteX3" fmla="*/ 0 w 889901"/>
              <a:gd name="connsiteY3" fmla="*/ 444949 h 88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901" h="889898">
                <a:moveTo>
                  <a:pt x="444951" y="0"/>
                </a:moveTo>
                <a:lnTo>
                  <a:pt x="889901" y="444949"/>
                </a:lnTo>
                <a:lnTo>
                  <a:pt x="444951" y="889898"/>
                </a:lnTo>
                <a:lnTo>
                  <a:pt x="0" y="444949"/>
                </a:lnTo>
                <a:close/>
              </a:path>
            </a:pathLst>
          </a:custGeom>
          <a:ln w="38100">
            <a:solidFill>
              <a:schemeClr val="accent5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1"/>
          <p:cNvSpPr>
            <a:spLocks noGrp="1"/>
          </p:cNvSpPr>
          <p:nvPr>
            <p:ph type="pic" sz="quarter" idx="17"/>
          </p:nvPr>
        </p:nvSpPr>
        <p:spPr>
          <a:xfrm>
            <a:off x="9974264" y="1961166"/>
            <a:ext cx="889901" cy="889898"/>
          </a:xfrm>
          <a:custGeom>
            <a:avLst/>
            <a:gdLst>
              <a:gd name="connsiteX0" fmla="*/ 444951 w 889901"/>
              <a:gd name="connsiteY0" fmla="*/ 0 h 889898"/>
              <a:gd name="connsiteX1" fmla="*/ 889901 w 889901"/>
              <a:gd name="connsiteY1" fmla="*/ 444949 h 889898"/>
              <a:gd name="connsiteX2" fmla="*/ 444951 w 889901"/>
              <a:gd name="connsiteY2" fmla="*/ 889898 h 889898"/>
              <a:gd name="connsiteX3" fmla="*/ 0 w 889901"/>
              <a:gd name="connsiteY3" fmla="*/ 444949 h 88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901" h="889898">
                <a:moveTo>
                  <a:pt x="444951" y="0"/>
                </a:moveTo>
                <a:lnTo>
                  <a:pt x="889901" y="444949"/>
                </a:lnTo>
                <a:lnTo>
                  <a:pt x="444951" y="889898"/>
                </a:lnTo>
                <a:lnTo>
                  <a:pt x="0" y="444949"/>
                </a:lnTo>
                <a:close/>
              </a:path>
            </a:pathLst>
          </a:custGeom>
          <a:ln w="38100">
            <a:solidFill>
              <a:schemeClr val="accent6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0163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Picture 3"/>
          <p:cNvSpPr>
            <a:spLocks noGrp="1" noChangeAspect="1"/>
          </p:cNvSpPr>
          <p:nvPr>
            <p:ph type="pic" sz="quarter" idx="17"/>
          </p:nvPr>
        </p:nvSpPr>
        <p:spPr>
          <a:xfrm>
            <a:off x="2153633" y="1941551"/>
            <a:ext cx="1081087" cy="1081087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3"/>
          <p:cNvSpPr>
            <a:spLocks noGrp="1" noChangeAspect="1"/>
          </p:cNvSpPr>
          <p:nvPr>
            <p:ph type="pic" sz="quarter" idx="18"/>
          </p:nvPr>
        </p:nvSpPr>
        <p:spPr>
          <a:xfrm>
            <a:off x="8940018" y="1941551"/>
            <a:ext cx="1081087" cy="1081087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3"/>
          <p:cNvSpPr>
            <a:spLocks noGrp="1" noChangeAspect="1"/>
          </p:cNvSpPr>
          <p:nvPr>
            <p:ph type="pic" sz="quarter" idx="19"/>
          </p:nvPr>
        </p:nvSpPr>
        <p:spPr>
          <a:xfrm>
            <a:off x="5546825" y="1941551"/>
            <a:ext cx="1081087" cy="1081087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9524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Random Cube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Picture 3"/>
          <p:cNvSpPr>
            <a:spLocks noGrp="1" noChangeAspect="1"/>
          </p:cNvSpPr>
          <p:nvPr>
            <p:ph type="pic" sz="quarter" idx="14"/>
          </p:nvPr>
        </p:nvSpPr>
        <p:spPr>
          <a:xfrm>
            <a:off x="2187759" y="1846822"/>
            <a:ext cx="1572768" cy="157276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5"/>
          <p:cNvSpPr>
            <a:spLocks noGrp="1" noChangeAspect="1"/>
          </p:cNvSpPr>
          <p:nvPr>
            <p:ph type="pic" sz="quarter" idx="15"/>
          </p:nvPr>
        </p:nvSpPr>
        <p:spPr>
          <a:xfrm>
            <a:off x="4261004" y="1846822"/>
            <a:ext cx="1572768" cy="157276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7"/>
          <p:cNvSpPr>
            <a:spLocks noGrp="1" noChangeAspect="1"/>
          </p:cNvSpPr>
          <p:nvPr>
            <p:ph type="pic" sz="quarter" idx="16"/>
          </p:nvPr>
        </p:nvSpPr>
        <p:spPr>
          <a:xfrm>
            <a:off x="6334251" y="1846822"/>
            <a:ext cx="1572768" cy="157276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9"/>
          <p:cNvSpPr>
            <a:spLocks noGrp="1" noChangeAspect="1"/>
          </p:cNvSpPr>
          <p:nvPr>
            <p:ph type="pic" sz="quarter" idx="17"/>
          </p:nvPr>
        </p:nvSpPr>
        <p:spPr>
          <a:xfrm>
            <a:off x="8407495" y="1846822"/>
            <a:ext cx="1572768" cy="157276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4"/>
          <p:cNvSpPr>
            <a:spLocks noGrp="1" noChangeAspect="1"/>
          </p:cNvSpPr>
          <p:nvPr>
            <p:ph type="pic" sz="quarter" idx="20"/>
          </p:nvPr>
        </p:nvSpPr>
        <p:spPr>
          <a:xfrm>
            <a:off x="2187759" y="3430589"/>
            <a:ext cx="1572768" cy="157276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6"/>
          <p:cNvSpPr>
            <a:spLocks noGrp="1" noChangeAspect="1"/>
          </p:cNvSpPr>
          <p:nvPr>
            <p:ph type="pic" sz="quarter" idx="21"/>
          </p:nvPr>
        </p:nvSpPr>
        <p:spPr>
          <a:xfrm>
            <a:off x="4261004" y="3430589"/>
            <a:ext cx="1572768" cy="157276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8"/>
          <p:cNvSpPr>
            <a:spLocks noGrp="1" noChangeAspect="1"/>
          </p:cNvSpPr>
          <p:nvPr>
            <p:ph type="pic" sz="quarter" idx="22"/>
          </p:nvPr>
        </p:nvSpPr>
        <p:spPr>
          <a:xfrm>
            <a:off x="6334251" y="3430589"/>
            <a:ext cx="1572768" cy="157276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10"/>
          <p:cNvSpPr>
            <a:spLocks noGrp="1" noChangeAspect="1"/>
          </p:cNvSpPr>
          <p:nvPr>
            <p:ph type="pic" sz="quarter" idx="23"/>
          </p:nvPr>
        </p:nvSpPr>
        <p:spPr>
          <a:xfrm>
            <a:off x="8407495" y="3430589"/>
            <a:ext cx="1572768" cy="157276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63500">
            <a:solidFill>
              <a:schemeClr val="tx1">
                <a:alpha val="2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5866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Picture 5"/>
          <p:cNvSpPr>
            <a:spLocks noGrp="1" noChangeAspect="1"/>
          </p:cNvSpPr>
          <p:nvPr>
            <p:ph type="pic" sz="quarter" idx="16"/>
          </p:nvPr>
        </p:nvSpPr>
        <p:spPr>
          <a:xfrm>
            <a:off x="5368648" y="2856057"/>
            <a:ext cx="1472848" cy="147284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5"/>
          <p:cNvSpPr>
            <a:spLocks noGrp="1" noChangeAspect="1"/>
          </p:cNvSpPr>
          <p:nvPr>
            <p:ph type="pic" sz="quarter" idx="17"/>
          </p:nvPr>
        </p:nvSpPr>
        <p:spPr>
          <a:xfrm>
            <a:off x="5368648" y="4710262"/>
            <a:ext cx="1472848" cy="147284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2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1699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5"/>
          <p:cNvSpPr>
            <a:spLocks noGrp="1" noChangeAspect="1"/>
          </p:cNvSpPr>
          <p:nvPr>
            <p:ph type="pic" sz="quarter" idx="15"/>
          </p:nvPr>
        </p:nvSpPr>
        <p:spPr>
          <a:xfrm>
            <a:off x="5368648" y="4714876"/>
            <a:ext cx="1472848" cy="147284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50800">
            <a:solidFill>
              <a:schemeClr val="accent5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5"/>
          <p:cNvSpPr>
            <a:spLocks noGrp="1" noChangeAspect="1"/>
          </p:cNvSpPr>
          <p:nvPr>
            <p:ph type="pic" sz="quarter" idx="18"/>
          </p:nvPr>
        </p:nvSpPr>
        <p:spPr>
          <a:xfrm>
            <a:off x="5368648" y="740837"/>
            <a:ext cx="1472848" cy="147284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50800">
            <a:solidFill>
              <a:schemeClr val="accent3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Picture 5"/>
          <p:cNvSpPr>
            <a:spLocks noGrp="1" noChangeAspect="1"/>
          </p:cNvSpPr>
          <p:nvPr>
            <p:ph type="pic" sz="quarter" idx="19"/>
          </p:nvPr>
        </p:nvSpPr>
        <p:spPr>
          <a:xfrm>
            <a:off x="5368648" y="2727857"/>
            <a:ext cx="1472848" cy="147284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50800"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62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5090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58" name="Picture 5"/>
          <p:cNvSpPr>
            <a:spLocks noGrp="1" noChangeAspect="1"/>
          </p:cNvSpPr>
          <p:nvPr>
            <p:ph type="pic" sz="quarter" idx="18"/>
          </p:nvPr>
        </p:nvSpPr>
        <p:spPr>
          <a:xfrm>
            <a:off x="5368648" y="740837"/>
            <a:ext cx="1472848" cy="147284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5"/>
          <p:cNvSpPr>
            <a:spLocks noGrp="1" noChangeAspect="1"/>
          </p:cNvSpPr>
          <p:nvPr>
            <p:ph type="pic" sz="quarter" idx="19"/>
          </p:nvPr>
        </p:nvSpPr>
        <p:spPr>
          <a:xfrm>
            <a:off x="5368648" y="2727857"/>
            <a:ext cx="1472848" cy="1472848"/>
          </a:xfrm>
          <a:custGeom>
            <a:avLst/>
            <a:gdLst>
              <a:gd name="connsiteX0" fmla="*/ 1016000 w 2032000"/>
              <a:gd name="connsiteY0" fmla="*/ 0 h 2035175"/>
              <a:gd name="connsiteX1" fmla="*/ 2032000 w 2032000"/>
              <a:gd name="connsiteY1" fmla="*/ 1017588 h 2035175"/>
              <a:gd name="connsiteX2" fmla="*/ 1016000 w 2032000"/>
              <a:gd name="connsiteY2" fmla="*/ 2035175 h 2035175"/>
              <a:gd name="connsiteX3" fmla="*/ 0 w 2032000"/>
              <a:gd name="connsiteY3" fmla="*/ 1017588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5175">
                <a:moveTo>
                  <a:pt x="1016000" y="0"/>
                </a:moveTo>
                <a:lnTo>
                  <a:pt x="2032000" y="1017588"/>
                </a:lnTo>
                <a:lnTo>
                  <a:pt x="1016000" y="2035175"/>
                </a:lnTo>
                <a:lnTo>
                  <a:pt x="0" y="1017588"/>
                </a:lnTo>
                <a:close/>
              </a:path>
            </a:pathLst>
          </a:custGeom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0060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ics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83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7" name="Picture Placeholder 74"/>
          <p:cNvSpPr>
            <a:spLocks noGrp="1" noChangeAspect="1"/>
          </p:cNvSpPr>
          <p:nvPr>
            <p:ph type="pic" sz="quarter" idx="13"/>
          </p:nvPr>
        </p:nvSpPr>
        <p:spPr>
          <a:xfrm>
            <a:off x="1206179" y="4848933"/>
            <a:ext cx="637052" cy="637052"/>
          </a:xfrm>
          <a:custGeom>
            <a:avLst/>
            <a:gdLst>
              <a:gd name="connsiteX0" fmla="*/ 318526 w 637052"/>
              <a:gd name="connsiteY0" fmla="*/ 0 h 637052"/>
              <a:gd name="connsiteX1" fmla="*/ 637052 w 637052"/>
              <a:gd name="connsiteY1" fmla="*/ 318526 h 637052"/>
              <a:gd name="connsiteX2" fmla="*/ 318526 w 637052"/>
              <a:gd name="connsiteY2" fmla="*/ 637052 h 637052"/>
              <a:gd name="connsiteX3" fmla="*/ 0 w 637052"/>
              <a:gd name="connsiteY3" fmla="*/ 318526 h 637052"/>
              <a:gd name="connsiteX4" fmla="*/ 318526 w 637052"/>
              <a:gd name="connsiteY4" fmla="*/ 0 h 6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52" h="637052">
                <a:moveTo>
                  <a:pt x="318526" y="0"/>
                </a:moveTo>
                <a:cubicBezTo>
                  <a:pt x="494443" y="0"/>
                  <a:pt x="637052" y="142609"/>
                  <a:pt x="637052" y="318526"/>
                </a:cubicBezTo>
                <a:cubicBezTo>
                  <a:pt x="637052" y="494443"/>
                  <a:pt x="494443" y="637052"/>
                  <a:pt x="318526" y="637052"/>
                </a:cubicBezTo>
                <a:cubicBezTo>
                  <a:pt x="142609" y="637052"/>
                  <a:pt x="0" y="494443"/>
                  <a:pt x="0" y="318526"/>
                </a:cubicBezTo>
                <a:cubicBezTo>
                  <a:pt x="0" y="142609"/>
                  <a:pt x="142609" y="0"/>
                  <a:pt x="318526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Picture Placeholder 75"/>
          <p:cNvSpPr>
            <a:spLocks noGrp="1" noChangeAspect="1"/>
          </p:cNvSpPr>
          <p:nvPr>
            <p:ph type="pic" sz="quarter" idx="14"/>
          </p:nvPr>
        </p:nvSpPr>
        <p:spPr>
          <a:xfrm>
            <a:off x="3033607" y="4848933"/>
            <a:ext cx="637052" cy="637052"/>
          </a:xfrm>
          <a:custGeom>
            <a:avLst/>
            <a:gdLst>
              <a:gd name="connsiteX0" fmla="*/ 318526 w 637052"/>
              <a:gd name="connsiteY0" fmla="*/ 0 h 637052"/>
              <a:gd name="connsiteX1" fmla="*/ 637052 w 637052"/>
              <a:gd name="connsiteY1" fmla="*/ 318526 h 637052"/>
              <a:gd name="connsiteX2" fmla="*/ 318526 w 637052"/>
              <a:gd name="connsiteY2" fmla="*/ 637052 h 637052"/>
              <a:gd name="connsiteX3" fmla="*/ 0 w 637052"/>
              <a:gd name="connsiteY3" fmla="*/ 318526 h 637052"/>
              <a:gd name="connsiteX4" fmla="*/ 318526 w 637052"/>
              <a:gd name="connsiteY4" fmla="*/ 0 h 6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52" h="637052">
                <a:moveTo>
                  <a:pt x="318526" y="0"/>
                </a:moveTo>
                <a:cubicBezTo>
                  <a:pt x="494443" y="0"/>
                  <a:pt x="637052" y="142609"/>
                  <a:pt x="637052" y="318526"/>
                </a:cubicBezTo>
                <a:cubicBezTo>
                  <a:pt x="637052" y="494443"/>
                  <a:pt x="494443" y="637052"/>
                  <a:pt x="318526" y="637052"/>
                </a:cubicBezTo>
                <a:cubicBezTo>
                  <a:pt x="142609" y="637052"/>
                  <a:pt x="0" y="494443"/>
                  <a:pt x="0" y="318526"/>
                </a:cubicBezTo>
                <a:cubicBezTo>
                  <a:pt x="0" y="142609"/>
                  <a:pt x="142609" y="0"/>
                  <a:pt x="318526" y="0"/>
                </a:cubicBezTo>
                <a:close/>
              </a:path>
            </a:pathLst>
          </a:custGeom>
          <a:ln w="381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76"/>
          <p:cNvSpPr>
            <a:spLocks noGrp="1" noChangeAspect="1"/>
          </p:cNvSpPr>
          <p:nvPr>
            <p:ph type="pic" sz="quarter" idx="15"/>
          </p:nvPr>
        </p:nvSpPr>
        <p:spPr>
          <a:xfrm>
            <a:off x="4861039" y="4848933"/>
            <a:ext cx="637052" cy="637052"/>
          </a:xfrm>
          <a:custGeom>
            <a:avLst/>
            <a:gdLst>
              <a:gd name="connsiteX0" fmla="*/ 318526 w 637052"/>
              <a:gd name="connsiteY0" fmla="*/ 0 h 637052"/>
              <a:gd name="connsiteX1" fmla="*/ 637052 w 637052"/>
              <a:gd name="connsiteY1" fmla="*/ 318526 h 637052"/>
              <a:gd name="connsiteX2" fmla="*/ 318526 w 637052"/>
              <a:gd name="connsiteY2" fmla="*/ 637052 h 637052"/>
              <a:gd name="connsiteX3" fmla="*/ 0 w 637052"/>
              <a:gd name="connsiteY3" fmla="*/ 318526 h 637052"/>
              <a:gd name="connsiteX4" fmla="*/ 318526 w 637052"/>
              <a:gd name="connsiteY4" fmla="*/ 0 h 6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52" h="637052">
                <a:moveTo>
                  <a:pt x="318526" y="0"/>
                </a:moveTo>
                <a:cubicBezTo>
                  <a:pt x="494443" y="0"/>
                  <a:pt x="637052" y="142609"/>
                  <a:pt x="637052" y="318526"/>
                </a:cubicBezTo>
                <a:cubicBezTo>
                  <a:pt x="637052" y="494443"/>
                  <a:pt x="494443" y="637052"/>
                  <a:pt x="318526" y="637052"/>
                </a:cubicBezTo>
                <a:cubicBezTo>
                  <a:pt x="142609" y="637052"/>
                  <a:pt x="0" y="494443"/>
                  <a:pt x="0" y="318526"/>
                </a:cubicBezTo>
                <a:cubicBezTo>
                  <a:pt x="0" y="142609"/>
                  <a:pt x="142609" y="0"/>
                  <a:pt x="318526" y="0"/>
                </a:cubicBezTo>
                <a:close/>
              </a:path>
            </a:pathLst>
          </a:custGeom>
          <a:ln w="381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77"/>
          <p:cNvSpPr>
            <a:spLocks noGrp="1" noChangeAspect="1"/>
          </p:cNvSpPr>
          <p:nvPr>
            <p:ph type="pic" sz="quarter" idx="16"/>
          </p:nvPr>
        </p:nvSpPr>
        <p:spPr>
          <a:xfrm>
            <a:off x="6688467" y="4848933"/>
            <a:ext cx="637052" cy="637052"/>
          </a:xfrm>
          <a:custGeom>
            <a:avLst/>
            <a:gdLst>
              <a:gd name="connsiteX0" fmla="*/ 318526 w 637052"/>
              <a:gd name="connsiteY0" fmla="*/ 0 h 637052"/>
              <a:gd name="connsiteX1" fmla="*/ 637052 w 637052"/>
              <a:gd name="connsiteY1" fmla="*/ 318526 h 637052"/>
              <a:gd name="connsiteX2" fmla="*/ 318526 w 637052"/>
              <a:gd name="connsiteY2" fmla="*/ 637052 h 637052"/>
              <a:gd name="connsiteX3" fmla="*/ 0 w 637052"/>
              <a:gd name="connsiteY3" fmla="*/ 318526 h 637052"/>
              <a:gd name="connsiteX4" fmla="*/ 318526 w 637052"/>
              <a:gd name="connsiteY4" fmla="*/ 0 h 6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52" h="637052">
                <a:moveTo>
                  <a:pt x="318526" y="0"/>
                </a:moveTo>
                <a:cubicBezTo>
                  <a:pt x="494443" y="0"/>
                  <a:pt x="637052" y="142609"/>
                  <a:pt x="637052" y="318526"/>
                </a:cubicBezTo>
                <a:cubicBezTo>
                  <a:pt x="637052" y="494443"/>
                  <a:pt x="494443" y="637052"/>
                  <a:pt x="318526" y="637052"/>
                </a:cubicBezTo>
                <a:cubicBezTo>
                  <a:pt x="142609" y="637052"/>
                  <a:pt x="0" y="494443"/>
                  <a:pt x="0" y="318526"/>
                </a:cubicBezTo>
                <a:cubicBezTo>
                  <a:pt x="0" y="142609"/>
                  <a:pt x="142609" y="0"/>
                  <a:pt x="318526" y="0"/>
                </a:cubicBezTo>
                <a:close/>
              </a:path>
            </a:pathLst>
          </a:custGeom>
          <a:ln w="381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Picture Placeholder 78"/>
          <p:cNvSpPr>
            <a:spLocks noGrp="1" noChangeAspect="1"/>
          </p:cNvSpPr>
          <p:nvPr>
            <p:ph type="pic" sz="quarter" idx="17"/>
          </p:nvPr>
        </p:nvSpPr>
        <p:spPr>
          <a:xfrm>
            <a:off x="8515895" y="4848933"/>
            <a:ext cx="637052" cy="637052"/>
          </a:xfrm>
          <a:custGeom>
            <a:avLst/>
            <a:gdLst>
              <a:gd name="connsiteX0" fmla="*/ 318526 w 637052"/>
              <a:gd name="connsiteY0" fmla="*/ 0 h 637052"/>
              <a:gd name="connsiteX1" fmla="*/ 637052 w 637052"/>
              <a:gd name="connsiteY1" fmla="*/ 318526 h 637052"/>
              <a:gd name="connsiteX2" fmla="*/ 318526 w 637052"/>
              <a:gd name="connsiteY2" fmla="*/ 637052 h 637052"/>
              <a:gd name="connsiteX3" fmla="*/ 0 w 637052"/>
              <a:gd name="connsiteY3" fmla="*/ 318526 h 637052"/>
              <a:gd name="connsiteX4" fmla="*/ 318526 w 637052"/>
              <a:gd name="connsiteY4" fmla="*/ 0 h 6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52" h="637052">
                <a:moveTo>
                  <a:pt x="318526" y="0"/>
                </a:moveTo>
                <a:cubicBezTo>
                  <a:pt x="494443" y="0"/>
                  <a:pt x="637052" y="142609"/>
                  <a:pt x="637052" y="318526"/>
                </a:cubicBezTo>
                <a:cubicBezTo>
                  <a:pt x="637052" y="494443"/>
                  <a:pt x="494443" y="637052"/>
                  <a:pt x="318526" y="637052"/>
                </a:cubicBezTo>
                <a:cubicBezTo>
                  <a:pt x="142609" y="637052"/>
                  <a:pt x="0" y="494443"/>
                  <a:pt x="0" y="318526"/>
                </a:cubicBezTo>
                <a:cubicBezTo>
                  <a:pt x="0" y="142609"/>
                  <a:pt x="142609" y="0"/>
                  <a:pt x="318526" y="0"/>
                </a:cubicBezTo>
                <a:close/>
              </a:path>
            </a:pathLst>
          </a:custGeom>
          <a:ln w="38100">
            <a:solidFill>
              <a:schemeClr val="accent5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Picture Placeholder 79"/>
          <p:cNvSpPr>
            <a:spLocks noGrp="1" noChangeAspect="1"/>
          </p:cNvSpPr>
          <p:nvPr>
            <p:ph type="pic" sz="quarter" idx="18"/>
          </p:nvPr>
        </p:nvSpPr>
        <p:spPr>
          <a:xfrm>
            <a:off x="10343323" y="4848933"/>
            <a:ext cx="637052" cy="637052"/>
          </a:xfrm>
          <a:custGeom>
            <a:avLst/>
            <a:gdLst>
              <a:gd name="connsiteX0" fmla="*/ 318526 w 637052"/>
              <a:gd name="connsiteY0" fmla="*/ 0 h 637052"/>
              <a:gd name="connsiteX1" fmla="*/ 637052 w 637052"/>
              <a:gd name="connsiteY1" fmla="*/ 318526 h 637052"/>
              <a:gd name="connsiteX2" fmla="*/ 318526 w 637052"/>
              <a:gd name="connsiteY2" fmla="*/ 637052 h 637052"/>
              <a:gd name="connsiteX3" fmla="*/ 0 w 637052"/>
              <a:gd name="connsiteY3" fmla="*/ 318526 h 637052"/>
              <a:gd name="connsiteX4" fmla="*/ 318526 w 637052"/>
              <a:gd name="connsiteY4" fmla="*/ 0 h 6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52" h="637052">
                <a:moveTo>
                  <a:pt x="318526" y="0"/>
                </a:moveTo>
                <a:cubicBezTo>
                  <a:pt x="494443" y="0"/>
                  <a:pt x="637052" y="142609"/>
                  <a:pt x="637052" y="318526"/>
                </a:cubicBezTo>
                <a:cubicBezTo>
                  <a:pt x="637052" y="494443"/>
                  <a:pt x="494443" y="637052"/>
                  <a:pt x="318526" y="637052"/>
                </a:cubicBezTo>
                <a:cubicBezTo>
                  <a:pt x="142609" y="637052"/>
                  <a:pt x="0" y="494443"/>
                  <a:pt x="0" y="318526"/>
                </a:cubicBezTo>
                <a:cubicBezTo>
                  <a:pt x="0" y="142609"/>
                  <a:pt x="142609" y="0"/>
                  <a:pt x="318526" y="0"/>
                </a:cubicBezTo>
                <a:close/>
              </a:path>
            </a:pathLst>
          </a:custGeom>
          <a:ln w="38100">
            <a:solidFill>
              <a:schemeClr val="accent6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3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76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63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606131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2566241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Works Big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7581" y="1773237"/>
            <a:ext cx="5208419" cy="2992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8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0488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Works 6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-1600" y="3436585"/>
            <a:ext cx="2032000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030720" y="1721414"/>
            <a:ext cx="2032000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063040" y="3436585"/>
            <a:ext cx="2032000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95360" y="1721414"/>
            <a:ext cx="2032000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27680" y="3436585"/>
            <a:ext cx="2032000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160000" y="1721414"/>
            <a:ext cx="2032000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3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75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0668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Works 4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4716" y="3428999"/>
            <a:ext cx="2612937" cy="1698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87653" y="1722450"/>
            <a:ext cx="2608351" cy="1706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96001" y="3428999"/>
            <a:ext cx="2611651" cy="1698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707651" y="1722450"/>
            <a:ext cx="2608351" cy="1706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1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73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181"/>
          <p:cNvSpPr>
            <a:spLocks noChangeArrowheads="1"/>
          </p:cNvSpPr>
          <p:nvPr userDrawn="1"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7180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Works 2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82596" y="3428161"/>
            <a:ext cx="5215795" cy="169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8853" y="1736725"/>
            <a:ext cx="5217147" cy="169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9" name="Rectangle 181"/>
          <p:cNvSpPr>
            <a:spLocks noChangeArrowheads="1"/>
          </p:cNvSpPr>
          <p:nvPr/>
        </p:nvSpPr>
        <p:spPr bwMode="auto">
          <a:xfrm>
            <a:off x="11460172" y="260350"/>
            <a:ext cx="468313" cy="466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id-ID" sz="1801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510624" y="355185"/>
            <a:ext cx="36740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8E71E81-45C8-4DF7-91C3-C6734A1E8785}" type="slidenum">
              <a:rPr lang="id-ID" sz="12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71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473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Works 2_2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596" y="1736729"/>
            <a:ext cx="1823979" cy="3384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77001" y="1736729"/>
            <a:ext cx="1823979" cy="3384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2387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Top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8565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4620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Middle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1736727"/>
            <a:ext cx="12185651" cy="2555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3305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Bottom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2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4302128"/>
            <a:ext cx="12185651" cy="2555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8174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Top Pic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1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16"/>
            <a:ext cx="12185651" cy="4292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968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Bottom Pic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Btm Accent 1 BG"/>
          <p:cNvGrpSpPr/>
          <p:nvPr/>
        </p:nvGrpSpPr>
        <p:grpSpPr>
          <a:xfrm>
            <a:off x="5" y="4877497"/>
            <a:ext cx="2012561" cy="1980516"/>
            <a:chOff x="2" y="4877497"/>
            <a:chExt cx="2012561" cy="1980516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342743" y="6198530"/>
              <a:ext cx="669820" cy="659483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9821" y="6198530"/>
              <a:ext cx="672921" cy="659483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" y="6198530"/>
              <a:ext cx="669819" cy="65948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669821" y="5538013"/>
              <a:ext cx="672921" cy="660516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" y="5538013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" y="4877497"/>
              <a:ext cx="669820" cy="660516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Top Dark BG"/>
          <p:cNvGrpSpPr>
            <a:grpSpLocks noChangeAspect="1"/>
          </p:cNvGrpSpPr>
          <p:nvPr/>
        </p:nvGrpSpPr>
        <p:grpSpPr>
          <a:xfrm>
            <a:off x="10179442" y="0"/>
            <a:ext cx="2012561" cy="1980516"/>
            <a:chOff x="8577263" y="84138"/>
            <a:chExt cx="3090862" cy="3041649"/>
          </a:xfrm>
        </p:grpSpPr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8577263" y="84138"/>
              <a:ext cx="1028700" cy="1012825"/>
            </a:xfrm>
            <a:prstGeom prst="rect">
              <a:avLst/>
            </a:pr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605964" y="84138"/>
              <a:ext cx="1033462" cy="1012825"/>
            </a:xfrm>
            <a:prstGeom prst="rect">
              <a:avLst/>
            </a:pr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10639427" y="84138"/>
              <a:ext cx="1028698" cy="1012825"/>
            </a:xfrm>
            <a:prstGeom prst="rect">
              <a:avLst/>
            </a:prstGeom>
            <a:solidFill>
              <a:schemeClr val="tx2">
                <a:lumMod val="50000"/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9605964" y="1096964"/>
              <a:ext cx="1033462" cy="1014411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639425" y="1096964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10639425" y="2111376"/>
              <a:ext cx="1028700" cy="1014411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01062" y="6510530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2565419"/>
            <a:ext cx="12185651" cy="4292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30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812456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G v1 Two Pics Lo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Picture Placeholder 56"/>
          <p:cNvSpPr>
            <a:spLocks noGrp="1"/>
          </p:cNvSpPr>
          <p:nvPr>
            <p:ph type="pic" sz="quarter" idx="13"/>
          </p:nvPr>
        </p:nvSpPr>
        <p:spPr>
          <a:xfrm>
            <a:off x="11" y="1811915"/>
            <a:ext cx="5026447" cy="5046100"/>
          </a:xfrm>
          <a:custGeom>
            <a:avLst/>
            <a:gdLst>
              <a:gd name="connsiteX0" fmla="*/ 0 w 5026445"/>
              <a:gd name="connsiteY0" fmla="*/ 0 h 5046099"/>
              <a:gd name="connsiteX1" fmla="*/ 793 w 5026445"/>
              <a:gd name="connsiteY1" fmla="*/ 0 h 5046099"/>
              <a:gd name="connsiteX2" fmla="*/ 793 w 5026445"/>
              <a:gd name="connsiteY2" fmla="*/ 15079 h 5046099"/>
              <a:gd name="connsiteX3" fmla="*/ 5026445 w 5026445"/>
              <a:gd name="connsiteY3" fmla="*/ 5046099 h 5046099"/>
              <a:gd name="connsiteX4" fmla="*/ 0 w 5026445"/>
              <a:gd name="connsiteY4" fmla="*/ 5046099 h 50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6445" h="5046099">
                <a:moveTo>
                  <a:pt x="0" y="0"/>
                </a:moveTo>
                <a:lnTo>
                  <a:pt x="793" y="0"/>
                </a:lnTo>
                <a:lnTo>
                  <a:pt x="793" y="15079"/>
                </a:lnTo>
                <a:lnTo>
                  <a:pt x="5026445" y="5046099"/>
                </a:lnTo>
                <a:lnTo>
                  <a:pt x="0" y="50460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55"/>
          <p:cNvSpPr>
            <a:spLocks noGrp="1"/>
          </p:cNvSpPr>
          <p:nvPr>
            <p:ph type="pic" sz="quarter" idx="14"/>
          </p:nvPr>
        </p:nvSpPr>
        <p:spPr>
          <a:xfrm>
            <a:off x="7164217" y="1811915"/>
            <a:ext cx="5027787" cy="5046100"/>
          </a:xfrm>
          <a:custGeom>
            <a:avLst/>
            <a:gdLst>
              <a:gd name="connsiteX0" fmla="*/ 5026993 w 5027786"/>
              <a:gd name="connsiteY0" fmla="*/ 0 h 5046099"/>
              <a:gd name="connsiteX1" fmla="*/ 5027786 w 5027786"/>
              <a:gd name="connsiteY1" fmla="*/ 0 h 5046099"/>
              <a:gd name="connsiteX2" fmla="*/ 5027786 w 5027786"/>
              <a:gd name="connsiteY2" fmla="*/ 5046099 h 5046099"/>
              <a:gd name="connsiteX3" fmla="*/ 0 w 5027786"/>
              <a:gd name="connsiteY3" fmla="*/ 5046099 h 5046099"/>
              <a:gd name="connsiteX4" fmla="*/ 5026993 w 5027786"/>
              <a:gd name="connsiteY4" fmla="*/ 15079 h 50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786" h="5046099">
                <a:moveTo>
                  <a:pt x="5026993" y="0"/>
                </a:moveTo>
                <a:lnTo>
                  <a:pt x="5027786" y="0"/>
                </a:lnTo>
                <a:lnTo>
                  <a:pt x="5027786" y="5046099"/>
                </a:lnTo>
                <a:lnTo>
                  <a:pt x="0" y="5046099"/>
                </a:lnTo>
                <a:lnTo>
                  <a:pt x="5026993" y="150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40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F16-9921-4E25-B1B0-5ABB644CC8E2}" type="slidenum">
              <a:rPr lang="id-ID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d-ID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76000" y="1188722"/>
            <a:ext cx="10440000" cy="3077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682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nparen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D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grpSp>
        <p:nvGrpSpPr>
          <p:cNvPr id="8" name="Bright Texture"/>
          <p:cNvGrpSpPr/>
          <p:nvPr/>
        </p:nvGrpSpPr>
        <p:grpSpPr>
          <a:xfrm>
            <a:off x="5225265" y="0"/>
            <a:ext cx="6966736" cy="6858002"/>
            <a:chOff x="5225270" y="0"/>
            <a:chExt cx="6966736" cy="6858002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225270" y="0"/>
              <a:ext cx="869834" cy="8564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095104" y="0"/>
              <a:ext cx="871177" cy="85641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966282" y="0"/>
              <a:ext cx="872519" cy="85641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838801" y="0"/>
              <a:ext cx="869834" cy="85641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708635" y="0"/>
              <a:ext cx="869834" cy="85641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9578470" y="0"/>
              <a:ext cx="869834" cy="85641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0448304" y="0"/>
              <a:ext cx="873862" cy="856411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1322166" y="0"/>
              <a:ext cx="869834" cy="85641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5104" y="856411"/>
              <a:ext cx="871177" cy="857753"/>
            </a:xfrm>
            <a:custGeom>
              <a:avLst/>
              <a:gdLst>
                <a:gd name="T0" fmla="*/ 649 w 649"/>
                <a:gd name="T1" fmla="*/ 0 h 639"/>
                <a:gd name="T2" fmla="*/ 649 w 649"/>
                <a:gd name="T3" fmla="*/ 0 h 639"/>
                <a:gd name="T4" fmla="*/ 0 w 649"/>
                <a:gd name="T5" fmla="*/ 0 h 639"/>
                <a:gd name="T6" fmla="*/ 0 w 649"/>
                <a:gd name="T7" fmla="*/ 639 h 639"/>
                <a:gd name="T8" fmla="*/ 649 w 649"/>
                <a:gd name="T9" fmla="*/ 639 h 639"/>
                <a:gd name="T10" fmla="*/ 649 w 649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639">
                  <a:moveTo>
                    <a:pt x="649" y="0"/>
                  </a:moveTo>
                  <a:lnTo>
                    <a:pt x="649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9" y="63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6966282" y="856411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7838801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8708635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9578470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10448304" y="856411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11322166" y="856411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6966282" y="1714164"/>
              <a:ext cx="872519" cy="857753"/>
            </a:xfrm>
            <a:custGeom>
              <a:avLst/>
              <a:gdLst>
                <a:gd name="T0" fmla="*/ 650 w 650"/>
                <a:gd name="T1" fmla="*/ 0 h 639"/>
                <a:gd name="T2" fmla="*/ 650 w 650"/>
                <a:gd name="T3" fmla="*/ 0 h 639"/>
                <a:gd name="T4" fmla="*/ 0 w 650"/>
                <a:gd name="T5" fmla="*/ 0 h 639"/>
                <a:gd name="T6" fmla="*/ 0 w 650"/>
                <a:gd name="T7" fmla="*/ 639 h 639"/>
                <a:gd name="T8" fmla="*/ 650 w 650"/>
                <a:gd name="T9" fmla="*/ 639 h 639"/>
                <a:gd name="T10" fmla="*/ 650 w 650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0" h="639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0" y="63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7838801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708635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9578470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10448304" y="171416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11322166" y="1714164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7838800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8708634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9578469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10448303" y="2571918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4" name="Freeform 55"/>
            <p:cNvSpPr>
              <a:spLocks/>
            </p:cNvSpPr>
            <p:nvPr/>
          </p:nvSpPr>
          <p:spPr bwMode="auto">
            <a:xfrm>
              <a:off x="11322165" y="2571918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8708634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9578470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10448304" y="3428329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>
              <a:off x="11322166" y="342832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39" name="Freeform 65"/>
            <p:cNvSpPr>
              <a:spLocks/>
            </p:cNvSpPr>
            <p:nvPr/>
          </p:nvSpPr>
          <p:spPr bwMode="auto">
            <a:xfrm>
              <a:off x="9578471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10448307" y="4286082"/>
              <a:ext cx="873862" cy="856411"/>
            </a:xfrm>
            <a:custGeom>
              <a:avLst/>
              <a:gdLst>
                <a:gd name="T0" fmla="*/ 651 w 651"/>
                <a:gd name="T1" fmla="*/ 0 h 638"/>
                <a:gd name="T2" fmla="*/ 651 w 651"/>
                <a:gd name="T3" fmla="*/ 0 h 638"/>
                <a:gd name="T4" fmla="*/ 0 w 651"/>
                <a:gd name="T5" fmla="*/ 0 h 638"/>
                <a:gd name="T6" fmla="*/ 0 w 651"/>
                <a:gd name="T7" fmla="*/ 638 h 638"/>
                <a:gd name="T8" fmla="*/ 651 w 651"/>
                <a:gd name="T9" fmla="*/ 638 h 638"/>
                <a:gd name="T10" fmla="*/ 651 w 651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8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51" y="6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11322168" y="4286082"/>
              <a:ext cx="869834" cy="856411"/>
            </a:xfrm>
            <a:custGeom>
              <a:avLst/>
              <a:gdLst>
                <a:gd name="T0" fmla="*/ 648 w 648"/>
                <a:gd name="T1" fmla="*/ 0 h 638"/>
                <a:gd name="T2" fmla="*/ 648 w 648"/>
                <a:gd name="T3" fmla="*/ 0 h 638"/>
                <a:gd name="T4" fmla="*/ 0 w 648"/>
                <a:gd name="T5" fmla="*/ 0 h 638"/>
                <a:gd name="T6" fmla="*/ 0 w 648"/>
                <a:gd name="T7" fmla="*/ 638 h 638"/>
                <a:gd name="T8" fmla="*/ 648 w 648"/>
                <a:gd name="T9" fmla="*/ 638 h 638"/>
                <a:gd name="T10" fmla="*/ 648 w 648"/>
                <a:gd name="T1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8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648" y="638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2" name="Freeform 71"/>
            <p:cNvSpPr>
              <a:spLocks/>
            </p:cNvSpPr>
            <p:nvPr/>
          </p:nvSpPr>
          <p:spPr bwMode="auto">
            <a:xfrm>
              <a:off x="10448308" y="5142494"/>
              <a:ext cx="873862" cy="857753"/>
            </a:xfrm>
            <a:custGeom>
              <a:avLst/>
              <a:gdLst>
                <a:gd name="T0" fmla="*/ 651 w 651"/>
                <a:gd name="T1" fmla="*/ 0 h 639"/>
                <a:gd name="T2" fmla="*/ 651 w 651"/>
                <a:gd name="T3" fmla="*/ 0 h 639"/>
                <a:gd name="T4" fmla="*/ 0 w 651"/>
                <a:gd name="T5" fmla="*/ 0 h 639"/>
                <a:gd name="T6" fmla="*/ 0 w 651"/>
                <a:gd name="T7" fmla="*/ 639 h 639"/>
                <a:gd name="T8" fmla="*/ 651 w 651"/>
                <a:gd name="T9" fmla="*/ 639 h 639"/>
                <a:gd name="T10" fmla="*/ 651 w 651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39">
                  <a:moveTo>
                    <a:pt x="651" y="0"/>
                  </a:moveTo>
                  <a:lnTo>
                    <a:pt x="651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51" y="63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11322168" y="5142495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11322172" y="6000249"/>
              <a:ext cx="869834" cy="857753"/>
            </a:xfrm>
            <a:custGeom>
              <a:avLst/>
              <a:gdLst>
                <a:gd name="T0" fmla="*/ 648 w 648"/>
                <a:gd name="T1" fmla="*/ 0 h 639"/>
                <a:gd name="T2" fmla="*/ 648 w 648"/>
                <a:gd name="T3" fmla="*/ 0 h 639"/>
                <a:gd name="T4" fmla="*/ 0 w 648"/>
                <a:gd name="T5" fmla="*/ 0 h 639"/>
                <a:gd name="T6" fmla="*/ 0 w 648"/>
                <a:gd name="T7" fmla="*/ 639 h 639"/>
                <a:gd name="T8" fmla="*/ 648 w 648"/>
                <a:gd name="T9" fmla="*/ 639 h 639"/>
                <a:gd name="T10" fmla="*/ 648 w 648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39">
                  <a:moveTo>
                    <a:pt x="648" y="0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639"/>
                  </a:lnTo>
                  <a:lnTo>
                    <a:pt x="648" y="63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Dark Texture"/>
          <p:cNvGrpSpPr/>
          <p:nvPr/>
        </p:nvGrpSpPr>
        <p:grpSpPr>
          <a:xfrm>
            <a:off x="0" y="0"/>
            <a:ext cx="8705851" cy="6858000"/>
            <a:chOff x="-1587" y="-1587"/>
            <a:chExt cx="8705850" cy="6858000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-1587" y="-1587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868363" y="-1587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1741488" y="-1587"/>
              <a:ext cx="868363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4005" y="855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72091" y="855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743352" y="855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2609851" y="855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-1587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868363" y="1712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1741488" y="1712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2609851" y="1712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3479801" y="1712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-1587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868363" y="2570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1741488" y="2570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60985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3479801" y="2570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3" name="Rectangle 39"/>
            <p:cNvSpPr>
              <a:spLocks noChangeArrowheads="1"/>
            </p:cNvSpPr>
            <p:nvPr/>
          </p:nvSpPr>
          <p:spPr bwMode="auto">
            <a:xfrm>
              <a:off x="4349751" y="2570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-1587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868363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1741488" y="34274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260985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8" name="Freeform 49"/>
            <p:cNvSpPr>
              <a:spLocks/>
            </p:cNvSpPr>
            <p:nvPr/>
          </p:nvSpPr>
          <p:spPr bwMode="auto">
            <a:xfrm>
              <a:off x="3479801" y="34274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4349751" y="34274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5222876" y="34274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>
              <a:off x="-1587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868363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741488" y="42846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260985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3479801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4349751" y="42846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5222876" y="42846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8" name="Rectangle 69"/>
            <p:cNvSpPr>
              <a:spLocks noChangeArrowheads="1"/>
            </p:cNvSpPr>
            <p:nvPr/>
          </p:nvSpPr>
          <p:spPr bwMode="auto">
            <a:xfrm>
              <a:off x="6092826" y="42846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-1587" y="514191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868363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1741488" y="514191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260985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479801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349751" y="514191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522287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092826" y="514191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6962776" y="5141913"/>
              <a:ext cx="871538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-1587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868363" y="5999163"/>
              <a:ext cx="873125" cy="8572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1741488" y="5999163"/>
              <a:ext cx="868363" cy="857250"/>
            </a:xfrm>
            <a:custGeom>
              <a:avLst/>
              <a:gdLst>
                <a:gd name="T0" fmla="*/ 547 w 547"/>
                <a:gd name="T1" fmla="*/ 0 h 540"/>
                <a:gd name="T2" fmla="*/ 547 w 547"/>
                <a:gd name="T3" fmla="*/ 0 h 540"/>
                <a:gd name="T4" fmla="*/ 0 w 547"/>
                <a:gd name="T5" fmla="*/ 0 h 540"/>
                <a:gd name="T6" fmla="*/ 0 w 547"/>
                <a:gd name="T7" fmla="*/ 540 h 540"/>
                <a:gd name="T8" fmla="*/ 547 w 547"/>
                <a:gd name="T9" fmla="*/ 540 h 540"/>
                <a:gd name="T10" fmla="*/ 547 w 547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540">
                  <a:moveTo>
                    <a:pt x="547" y="0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7" y="5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260985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3479801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3" name="Freeform 98"/>
            <p:cNvSpPr>
              <a:spLocks/>
            </p:cNvSpPr>
            <p:nvPr/>
          </p:nvSpPr>
          <p:spPr bwMode="auto">
            <a:xfrm>
              <a:off x="4349751" y="5999163"/>
              <a:ext cx="873125" cy="857250"/>
            </a:xfrm>
            <a:custGeom>
              <a:avLst/>
              <a:gdLst>
                <a:gd name="T0" fmla="*/ 550 w 550"/>
                <a:gd name="T1" fmla="*/ 0 h 540"/>
                <a:gd name="T2" fmla="*/ 550 w 550"/>
                <a:gd name="T3" fmla="*/ 0 h 540"/>
                <a:gd name="T4" fmla="*/ 0 w 550"/>
                <a:gd name="T5" fmla="*/ 0 h 540"/>
                <a:gd name="T6" fmla="*/ 0 w 550"/>
                <a:gd name="T7" fmla="*/ 540 h 540"/>
                <a:gd name="T8" fmla="*/ 550 w 550"/>
                <a:gd name="T9" fmla="*/ 540 h 540"/>
                <a:gd name="T10" fmla="*/ 550 w 550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0" h="540">
                  <a:moveTo>
                    <a:pt x="550" y="0"/>
                  </a:moveTo>
                  <a:lnTo>
                    <a:pt x="550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50" y="54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4" name="Freeform 100"/>
            <p:cNvSpPr>
              <a:spLocks/>
            </p:cNvSpPr>
            <p:nvPr/>
          </p:nvSpPr>
          <p:spPr bwMode="auto">
            <a:xfrm>
              <a:off x="522287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6092826" y="5999163"/>
              <a:ext cx="869950" cy="857250"/>
            </a:xfrm>
            <a:custGeom>
              <a:avLst/>
              <a:gdLst>
                <a:gd name="T0" fmla="*/ 548 w 548"/>
                <a:gd name="T1" fmla="*/ 0 h 540"/>
                <a:gd name="T2" fmla="*/ 548 w 548"/>
                <a:gd name="T3" fmla="*/ 0 h 540"/>
                <a:gd name="T4" fmla="*/ 0 w 548"/>
                <a:gd name="T5" fmla="*/ 0 h 540"/>
                <a:gd name="T6" fmla="*/ 0 w 548"/>
                <a:gd name="T7" fmla="*/ 540 h 540"/>
                <a:gd name="T8" fmla="*/ 548 w 548"/>
                <a:gd name="T9" fmla="*/ 540 h 540"/>
                <a:gd name="T10" fmla="*/ 548 w 548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" h="540">
                  <a:moveTo>
                    <a:pt x="548" y="0"/>
                  </a:moveTo>
                  <a:lnTo>
                    <a:pt x="54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8" y="54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6" name="Freeform 104"/>
            <p:cNvSpPr>
              <a:spLocks/>
            </p:cNvSpPr>
            <p:nvPr/>
          </p:nvSpPr>
          <p:spPr bwMode="auto">
            <a:xfrm>
              <a:off x="6962776" y="5999163"/>
              <a:ext cx="871538" cy="857250"/>
            </a:xfrm>
            <a:custGeom>
              <a:avLst/>
              <a:gdLst>
                <a:gd name="T0" fmla="*/ 549 w 549"/>
                <a:gd name="T1" fmla="*/ 0 h 540"/>
                <a:gd name="T2" fmla="*/ 549 w 549"/>
                <a:gd name="T3" fmla="*/ 0 h 540"/>
                <a:gd name="T4" fmla="*/ 0 w 549"/>
                <a:gd name="T5" fmla="*/ 0 h 540"/>
                <a:gd name="T6" fmla="*/ 0 w 549"/>
                <a:gd name="T7" fmla="*/ 540 h 540"/>
                <a:gd name="T8" fmla="*/ 549 w 549"/>
                <a:gd name="T9" fmla="*/ 540 h 540"/>
                <a:gd name="T10" fmla="*/ 549 w 549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540">
                  <a:moveTo>
                    <a:pt x="549" y="0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549" y="54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  <p:sp>
          <p:nvSpPr>
            <p:cNvPr id="97" name="Rectangle 106"/>
            <p:cNvSpPr>
              <a:spLocks noChangeArrowheads="1"/>
            </p:cNvSpPr>
            <p:nvPr/>
          </p:nvSpPr>
          <p:spPr bwMode="auto">
            <a:xfrm>
              <a:off x="7834313" y="5999163"/>
              <a:ext cx="869950" cy="857250"/>
            </a:xfrm>
            <a:prstGeom prst="rect">
              <a:avLst/>
            </a:prstGeom>
            <a:solidFill>
              <a:schemeClr val="tx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1">
                <a:solidFill>
                  <a:prstClr val="black"/>
                </a:solidFill>
              </a:endParaRPr>
            </a:p>
          </p:txBody>
        </p:sp>
      </p:grpSp>
      <p:sp>
        <p:nvSpPr>
          <p:cNvPr id="98" name="Transparen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432" y="3633566"/>
            <a:ext cx="8420931" cy="6463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7432" y="4351674"/>
            <a:ext cx="8420931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4104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3" y="1825625"/>
            <a:ext cx="4840288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2" y="1825625"/>
            <a:ext cx="4840289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7987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5" y="1773239"/>
            <a:ext cx="4840287" cy="731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5" y="2505075"/>
            <a:ext cx="4840287" cy="366712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000" y="1773239"/>
            <a:ext cx="4840288" cy="731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7000" y="2505075"/>
            <a:ext cx="4840288" cy="366712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2882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532437"/>
            <a:ext cx="3897312" cy="12408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32437"/>
            <a:ext cx="6172200" cy="56397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713" y="2168524"/>
            <a:ext cx="3897312" cy="4003676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9247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532437"/>
            <a:ext cx="3897312" cy="12408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713" y="2168526"/>
            <a:ext cx="3897312" cy="4003675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6734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4714" y="1773238"/>
            <a:ext cx="10442577" cy="439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4209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532435"/>
            <a:ext cx="2592388" cy="5639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4715" y="532435"/>
            <a:ext cx="7507287" cy="5639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01061" y="6509528"/>
            <a:ext cx="3527425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b="1" dirty="0">
                <a:solidFill>
                  <a:prstClr val="white">
                    <a:lumMod val="65000"/>
                  </a:prstClr>
                </a:solidFill>
                <a:latin typeface="Source Sans Pro Semibold" panose="020B0603030403020204" pitchFamily="34" charset="0"/>
              </a:rPr>
              <a:t>CUBIX</a:t>
            </a:r>
            <a:r>
              <a:rPr lang="en-US" sz="1001" dirty="0">
                <a:solidFill>
                  <a:prstClr val="white">
                    <a:lumMod val="65000"/>
                  </a:prstClr>
                </a:solidFill>
              </a:rPr>
              <a:t> | Professional Presentation Template</a:t>
            </a:r>
            <a:endParaRPr lang="id-ID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971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" y="1520170"/>
            <a:ext cx="1524000" cy="3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2942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3234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791476"/>
            <a:ext cx="5357813" cy="189328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8493426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99863"/>
      </p:ext>
    </p:extLst>
  </p:cSld>
  <p:clrMapOvr>
    <a:masterClrMapping/>
  </p:clrMapOvr>
  <p:hf sldNum="0"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5631"/>
      </p:ext>
    </p:extLst>
  </p:cSld>
  <p:clrMapOvr>
    <a:masterClrMapping/>
  </p:clrMapOvr>
  <p:hf sldNum="0"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08910"/>
      </p:ext>
    </p:extLst>
  </p:cSld>
  <p:clrMapOvr>
    <a:masterClrMapping/>
  </p:clrMapOvr>
  <p:hf sldNum="0"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_20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2681711"/>
            <a:ext cx="6793742" cy="761846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IF IT'S IMPORTANT FOR YOU, </a:t>
            </a:r>
            <a:br>
              <a:rPr lang="en-US" dirty="0"/>
            </a:br>
            <a:r>
              <a:rPr lang="en-US" dirty="0"/>
              <a:t>YOU'VE GOT IT PROTECTED.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36" y="3930841"/>
            <a:ext cx="1719454" cy="4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3472"/>
      </p:ext>
    </p:extLst>
  </p:cSld>
  <p:clrMapOvr>
    <a:masterClrMapping/>
  </p:clrMapOvr>
  <p:hf sldNum="0"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4344"/>
      </p:ext>
    </p:extLst>
  </p:cSld>
  <p:clrMapOvr>
    <a:masterClrMapping/>
  </p:clrMapOvr>
  <p:hf sldNum="0"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_20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8452"/>
      </p:ext>
    </p:extLst>
  </p:cSld>
  <p:clrMapOvr>
    <a:masterClrMapping/>
  </p:clrMapOvr>
  <p:hf sldNum="0" hdr="0" ftr="0" dt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044849"/>
            <a:ext cx="5790336" cy="249299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FontTx/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177545"/>
            <a:ext cx="5790337" cy="1491177"/>
          </a:xfr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7"/>
          </p:nvPr>
        </p:nvSpPr>
        <p:spPr>
          <a:xfrm>
            <a:off x="434976" y="6365133"/>
            <a:ext cx="4114800" cy="184666"/>
          </a:xfrm>
        </p:spPr>
        <p:txBody>
          <a:bodyPr/>
          <a:lstStyle>
            <a:lvl1pPr>
              <a:defRPr i="1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0132"/>
      </p:ext>
    </p:extLst>
  </p:cSld>
  <p:clrMapOvr>
    <a:masterClrMapping/>
  </p:clrMapOvr>
  <p:hf sldNum="0" hdr="0" dt="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99643"/>
      </p:ext>
    </p:extLst>
  </p:cSld>
  <p:clrMapOvr>
    <a:masterClrMapping/>
  </p:clrMapOvr>
  <p:hf sldNum="0" hdr="0" ftr="0" dt="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5764"/>
      </p:ext>
    </p:extLst>
  </p:cSld>
  <p:clrMapOvr>
    <a:masterClrMapping/>
  </p:clrMapOvr>
  <p:hf sldNum="0" hdr="0" ftr="0" dt="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1667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323413"/>
            <a:ext cx="5758412" cy="22162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819703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5895"/>
      </p:ext>
    </p:extLst>
  </p:cSld>
  <p:clrMapOvr>
    <a:masterClrMapping/>
  </p:clrMapOvr>
  <p:hf sldNum="0" hdr="0" ftr="0" dt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cap="none" baseline="0"/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617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99159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62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360809"/>
      </p:ext>
    </p:extLst>
  </p:cSld>
  <p:clrMapOvr>
    <a:masterClrMapping/>
  </p:clrMapOvr>
  <p:hf hdr="0" dt="0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1143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2286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3429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4572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lang="ru-RU" kern="0" smtClean="0"/>
              <a:pPr hangingPunct="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550526286"/>
      </p:ext>
    </p:extLst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044849"/>
            <a:ext cx="5790336" cy="249299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FontTx/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177545"/>
            <a:ext cx="5790337" cy="1491177"/>
          </a:xfr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434976" y="6384925"/>
            <a:ext cx="5790337" cy="189616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90AB0711-B95A-46CE-A37C-451C3604A6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6116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0520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2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43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323413"/>
            <a:ext cx="11318873" cy="4413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6526047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849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cap="none" baseline="0"/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640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89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976" y="6442075"/>
            <a:ext cx="266699" cy="1324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0711-B95A-46CE-A37C-451C3604A6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3382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044849"/>
            <a:ext cx="5790336" cy="249299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buFontTx/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177545"/>
            <a:ext cx="5790337" cy="1491177"/>
          </a:xfr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7"/>
          </p:nvPr>
        </p:nvSpPr>
        <p:spPr>
          <a:xfrm>
            <a:off x="434976" y="6365133"/>
            <a:ext cx="4114800" cy="184666"/>
          </a:xfrm>
        </p:spPr>
        <p:txBody>
          <a:bodyPr/>
          <a:lstStyle>
            <a:lvl1pPr>
              <a:defRPr i="1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47871"/>
      </p:ext>
    </p:extLst>
  </p:cSld>
  <p:clrMapOvr>
    <a:masterClrMapping/>
  </p:clrMapOvr>
  <p:hf sldNum="0" hdr="0" dt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3198"/>
      </p:ext>
    </p:extLst>
  </p:cSld>
  <p:clrMapOvr>
    <a:masterClrMapping/>
  </p:clrMapOvr>
  <p:hf sldNum="0" hdr="0" ftr="0" dt="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34728"/>
      </p:ext>
    </p:extLst>
  </p:cSld>
  <p:clrMapOvr>
    <a:masterClrMapping/>
  </p:clrMapOvr>
  <p:hf sldNum="0" hdr="0" ftr="0" dt="0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8861"/>
      </p:ext>
    </p:extLst>
  </p:cSld>
  <p:clrMapOvr>
    <a:masterClrMapping/>
  </p:clrMapOvr>
  <p:hf sldNum="0" hdr="0" ftr="0" dt="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5990"/>
      </p:ext>
    </p:extLst>
  </p:cSld>
  <p:clrMapOvr>
    <a:masterClrMapping/>
  </p:clrMapOvr>
  <p:hf sldNum="0" hdr="0" ftr="0" dt="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cap="none" baseline="0"/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4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323414"/>
            <a:ext cx="5358219" cy="2334186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55956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09620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1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6108137"/>
      </p:ext>
    </p:extLst>
  </p:cSld>
  <p:clrMapOvr>
    <a:masterClrMapping/>
  </p:clrMapOvr>
  <p:hf hdr="0" dt="0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srgbClr val="5757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srgbClr val="5757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976" y="6312460"/>
            <a:ext cx="127001" cy="127001"/>
          </a:xfrm>
          <a:prstGeom prst="rect">
            <a:avLst/>
          </a:prstGeom>
        </p:spPr>
        <p:txBody>
          <a:bodyPr/>
          <a:lstStyle/>
          <a:p>
            <a:fld id="{37F9563D-75D1-4D4D-8796-8B9EDC616C2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5369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36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657" y="6289652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60" name="Shape 228"/>
          <p:cNvSpPr>
            <a:spLocks noGrp="1"/>
          </p:cNvSpPr>
          <p:nvPr>
            <p:ph type="body" sz="quarter" idx="1"/>
          </p:nvPr>
        </p:nvSpPr>
        <p:spPr>
          <a:xfrm>
            <a:off x="434976" y="4329438"/>
            <a:ext cx="5137005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761" name="Shape 229"/>
          <p:cNvSpPr>
            <a:spLocks noGrp="1"/>
          </p:cNvSpPr>
          <p:nvPr>
            <p:ph type="title"/>
          </p:nvPr>
        </p:nvSpPr>
        <p:spPr>
          <a:xfrm>
            <a:off x="434976" y="2624408"/>
            <a:ext cx="5790338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1048762" name="Shape 230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9858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844524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358220" cy="2492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10640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360733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5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360733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428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61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441170"/>
            <a:ext cx="3197226" cy="21481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495800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556624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4495800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8556624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6010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963457"/>
            <a:ext cx="193108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781924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5128872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7475820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9822769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781924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8872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475820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9822769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6520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Eugene Kaspersky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Executive Officer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49" y="408552"/>
            <a:ext cx="4252911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4860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434976" y="996657"/>
            <a:ext cx="6861174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7" y="1645966"/>
            <a:ext cx="11318874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102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09142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699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268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2684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0208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606131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0687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5312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1710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639076"/>
            <a:ext cx="5357813" cy="202748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5890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29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171013"/>
            <a:ext cx="11318873" cy="47652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8438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171013"/>
            <a:ext cx="5357813" cy="243496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8201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171014"/>
            <a:ext cx="5358219" cy="1660963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5908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844524"/>
            <a:ext cx="5358220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358220" cy="22225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2887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360733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5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360733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03439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Eugene Kaspersky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Executive Officer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50" y="421595"/>
            <a:ext cx="3980231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295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7948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76299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920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65799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92573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920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65799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92573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2473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565175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857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14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69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7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72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1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79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699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12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69926" y="13234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669927" y="1791476"/>
            <a:ext cx="5357813" cy="189328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669926" y="408552"/>
            <a:ext cx="10852148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038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3234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791476"/>
            <a:ext cx="5357813" cy="189328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087769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323413"/>
            <a:ext cx="5758412" cy="22162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3129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44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323413"/>
            <a:ext cx="11318873" cy="4413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42425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323414"/>
            <a:ext cx="5358219" cy="2334186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5750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844524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358220" cy="2492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9678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360733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5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360733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10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441170"/>
            <a:ext cx="3197226" cy="21481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495800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556624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4495800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8556624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1060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963457"/>
            <a:ext cx="193108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781924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5128872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7475820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9822769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781924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8872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475820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9822769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2281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Eugene Kaspersky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Executive Officer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50" y="408552"/>
            <a:ext cx="3973830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9012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434976" y="996657"/>
            <a:ext cx="6861174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7" y="1645966"/>
            <a:ext cx="11318874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08613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8177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780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496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268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2684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89592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606131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916512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2152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3234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791476"/>
            <a:ext cx="5357813" cy="189328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3356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323413"/>
            <a:ext cx="5758412" cy="22162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7016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323413"/>
            <a:ext cx="11318873" cy="4413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17323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323414"/>
            <a:ext cx="5358219" cy="2334186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93657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844524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358220" cy="2492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89869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360733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5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360733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73140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441170"/>
            <a:ext cx="3197226" cy="21481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495800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556624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4495800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8556624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02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018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963457"/>
            <a:ext cx="193108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781924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5128872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7475820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9822769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781924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8872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475820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9822769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93864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Eugene Kaspersky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Executive Officer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49" y="408552"/>
            <a:ext cx="4252911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5538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434976" y="996657"/>
            <a:ext cx="6861174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7" y="1645966"/>
            <a:ext cx="11318874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5346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86387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81457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268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2684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26597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606131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36799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5774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1710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639076"/>
            <a:ext cx="5357813" cy="202748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122586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106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4668" y="6312460"/>
            <a:ext cx="3801881" cy="286188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171013"/>
            <a:ext cx="11318873" cy="47652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918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3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6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1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94.xml"/><Relationship Id="rId34" Type="http://schemas.openxmlformats.org/officeDocument/2006/relationships/slideLayout" Target="../slideLayouts/slideLayout307.xml"/><Relationship Id="rId42" Type="http://schemas.openxmlformats.org/officeDocument/2006/relationships/slideLayout" Target="../slideLayouts/slideLayout315.xml"/><Relationship Id="rId47" Type="http://schemas.openxmlformats.org/officeDocument/2006/relationships/slideLayout" Target="../slideLayouts/slideLayout320.xml"/><Relationship Id="rId50" Type="http://schemas.openxmlformats.org/officeDocument/2006/relationships/slideLayout" Target="../slideLayouts/slideLayout323.xml"/><Relationship Id="rId55" Type="http://schemas.openxmlformats.org/officeDocument/2006/relationships/slideLayout" Target="../slideLayouts/slideLayout328.xml"/><Relationship Id="rId6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29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284.xml"/><Relationship Id="rId24" Type="http://schemas.openxmlformats.org/officeDocument/2006/relationships/slideLayout" Target="../slideLayouts/slideLayout297.xml"/><Relationship Id="rId32" Type="http://schemas.openxmlformats.org/officeDocument/2006/relationships/slideLayout" Target="../slideLayouts/slideLayout305.xml"/><Relationship Id="rId37" Type="http://schemas.openxmlformats.org/officeDocument/2006/relationships/slideLayout" Target="../slideLayouts/slideLayout310.xml"/><Relationship Id="rId40" Type="http://schemas.openxmlformats.org/officeDocument/2006/relationships/slideLayout" Target="../slideLayouts/slideLayout313.xml"/><Relationship Id="rId45" Type="http://schemas.openxmlformats.org/officeDocument/2006/relationships/slideLayout" Target="../slideLayouts/slideLayout318.xml"/><Relationship Id="rId53" Type="http://schemas.openxmlformats.org/officeDocument/2006/relationships/slideLayout" Target="../slideLayouts/slideLayout326.xml"/><Relationship Id="rId58" Type="http://schemas.openxmlformats.org/officeDocument/2006/relationships/slideLayout" Target="../slideLayouts/slideLayout331.xml"/><Relationship Id="rId66" Type="http://schemas.openxmlformats.org/officeDocument/2006/relationships/theme" Target="../theme/theme13.xml"/><Relationship Id="rId5" Type="http://schemas.openxmlformats.org/officeDocument/2006/relationships/slideLayout" Target="../slideLayouts/slideLayout278.xml"/><Relationship Id="rId61" Type="http://schemas.openxmlformats.org/officeDocument/2006/relationships/slideLayout" Target="../slideLayouts/slideLayout334.xml"/><Relationship Id="rId1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87.xml"/><Relationship Id="rId22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300.xml"/><Relationship Id="rId30" Type="http://schemas.openxmlformats.org/officeDocument/2006/relationships/slideLayout" Target="../slideLayouts/slideLayout303.xml"/><Relationship Id="rId35" Type="http://schemas.openxmlformats.org/officeDocument/2006/relationships/slideLayout" Target="../slideLayouts/slideLayout308.xml"/><Relationship Id="rId43" Type="http://schemas.openxmlformats.org/officeDocument/2006/relationships/slideLayout" Target="../slideLayouts/slideLayout316.xml"/><Relationship Id="rId48" Type="http://schemas.openxmlformats.org/officeDocument/2006/relationships/slideLayout" Target="../slideLayouts/slideLayout321.xml"/><Relationship Id="rId56" Type="http://schemas.openxmlformats.org/officeDocument/2006/relationships/slideLayout" Target="../slideLayouts/slideLayout329.xml"/><Relationship Id="rId64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281.xml"/><Relationship Id="rId51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290.xml"/><Relationship Id="rId25" Type="http://schemas.openxmlformats.org/officeDocument/2006/relationships/slideLayout" Target="../slideLayouts/slideLayout298.xml"/><Relationship Id="rId33" Type="http://schemas.openxmlformats.org/officeDocument/2006/relationships/slideLayout" Target="../slideLayouts/slideLayout306.xml"/><Relationship Id="rId38" Type="http://schemas.openxmlformats.org/officeDocument/2006/relationships/slideLayout" Target="../slideLayouts/slideLayout311.xml"/><Relationship Id="rId46" Type="http://schemas.openxmlformats.org/officeDocument/2006/relationships/slideLayout" Target="../slideLayouts/slideLayout319.xml"/><Relationship Id="rId59" Type="http://schemas.openxmlformats.org/officeDocument/2006/relationships/slideLayout" Target="../slideLayouts/slideLayout332.xml"/><Relationship Id="rId20" Type="http://schemas.openxmlformats.org/officeDocument/2006/relationships/slideLayout" Target="../slideLayouts/slideLayout293.xml"/><Relationship Id="rId41" Type="http://schemas.openxmlformats.org/officeDocument/2006/relationships/slideLayout" Target="../slideLayouts/slideLayout314.xml"/><Relationship Id="rId54" Type="http://schemas.openxmlformats.org/officeDocument/2006/relationships/slideLayout" Target="../slideLayouts/slideLayout327.xml"/><Relationship Id="rId6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8.xml"/><Relationship Id="rId23" Type="http://schemas.openxmlformats.org/officeDocument/2006/relationships/slideLayout" Target="../slideLayouts/slideLayout296.xml"/><Relationship Id="rId28" Type="http://schemas.openxmlformats.org/officeDocument/2006/relationships/slideLayout" Target="../slideLayouts/slideLayout301.xml"/><Relationship Id="rId36" Type="http://schemas.openxmlformats.org/officeDocument/2006/relationships/slideLayout" Target="../slideLayouts/slideLayout309.xml"/><Relationship Id="rId49" Type="http://schemas.openxmlformats.org/officeDocument/2006/relationships/slideLayout" Target="../slideLayouts/slideLayout322.xml"/><Relationship Id="rId57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283.xml"/><Relationship Id="rId31" Type="http://schemas.openxmlformats.org/officeDocument/2006/relationships/slideLayout" Target="../slideLayouts/slideLayout304.xml"/><Relationship Id="rId44" Type="http://schemas.openxmlformats.org/officeDocument/2006/relationships/slideLayout" Target="../slideLayouts/slideLayout317.xml"/><Relationship Id="rId52" Type="http://schemas.openxmlformats.org/officeDocument/2006/relationships/slideLayout" Target="../slideLayouts/slideLayout325.xml"/><Relationship Id="rId60" Type="http://schemas.openxmlformats.org/officeDocument/2006/relationships/slideLayout" Target="../slideLayouts/slideLayout333.xml"/><Relationship Id="rId65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6.xml"/><Relationship Id="rId18" Type="http://schemas.openxmlformats.org/officeDocument/2006/relationships/slideLayout" Target="../slideLayouts/slideLayout291.xml"/><Relationship Id="rId39" Type="http://schemas.openxmlformats.org/officeDocument/2006/relationships/slideLayout" Target="../slideLayouts/slideLayout3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6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9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67.xml"/><Relationship Id="rId51" Type="http://schemas.openxmlformats.org/officeDocument/2006/relationships/theme" Target="../theme/theme3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47" Type="http://schemas.openxmlformats.org/officeDocument/2006/relationships/slideLayout" Target="../slideLayouts/slideLayout156.xml"/><Relationship Id="rId50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45" Type="http://schemas.openxmlformats.org/officeDocument/2006/relationships/slideLayout" Target="../slideLayouts/slideLayout154.xml"/><Relationship Id="rId53" Type="http://schemas.openxmlformats.org/officeDocument/2006/relationships/image" Target="../media/image4.png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153.xml"/><Relationship Id="rId52" Type="http://schemas.openxmlformats.org/officeDocument/2006/relationships/image" Target="../media/image7.pn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48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17.xml"/><Relationship Id="rId51" Type="http://schemas.openxmlformats.org/officeDocument/2006/relationships/theme" Target="../theme/theme4.xml"/><Relationship Id="rId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4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49" Type="http://schemas.openxmlformats.org/officeDocument/2006/relationships/slideLayout" Target="../slideLayouts/slideLayout1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26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5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189.xml"/><Relationship Id="rId29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24" Type="http://schemas.openxmlformats.org/officeDocument/2006/relationships/slideLayout" Target="../slideLayouts/slideLayout193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23" Type="http://schemas.openxmlformats.org/officeDocument/2006/relationships/slideLayout" Target="../slideLayouts/slideLayout192.xml"/><Relationship Id="rId28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88.xml"/><Relationship Id="rId31" Type="http://schemas.openxmlformats.org/officeDocument/2006/relationships/image" Target="../media/image7.png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Relationship Id="rId22" Type="http://schemas.openxmlformats.org/officeDocument/2006/relationships/slideLayout" Target="../slideLayouts/slideLayout191.xml"/><Relationship Id="rId27" Type="http://schemas.openxmlformats.org/officeDocument/2006/relationships/slideLayout" Target="../slideLayouts/slideLayout196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16.xml"/><Relationship Id="rId16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D33F-D8D4-4478-BB35-D13670DA9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546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33399" y="6552078"/>
            <a:ext cx="157094" cy="1099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fld id="{386B4344-649F-C745-A86B-93613093FF3C}" type="slidenum">
              <a:rPr lang="en-US" sz="1000" smtClean="0">
                <a:solidFill>
                  <a:srgbClr val="D2D2D2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1000" dirty="0">
              <a:solidFill>
                <a:srgbClr val="D2D2D2"/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3399" y="381000"/>
            <a:ext cx="11078895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37" y="6400800"/>
            <a:ext cx="1084464" cy="3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5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6" r:id="rId5"/>
    <p:sldLayoutId id="2147484618" r:id="rId6"/>
  </p:sldLayoutIdLst>
  <p:hf hdr="0" dt="0"/>
  <p:txStyles>
    <p:titleStyle>
      <a:lvl1pPr>
        <a:defRPr sz="2800" b="1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27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7" r:id="rId6"/>
    <p:sldLayoutId id="2147484878" r:id="rId7"/>
    <p:sldLayoutId id="2147484879" r:id="rId8"/>
    <p:sldLayoutId id="2147484880" r:id="rId9"/>
    <p:sldLayoutId id="21474848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713" y="548640"/>
            <a:ext cx="10442576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4" y="1773238"/>
            <a:ext cx="10442577" cy="424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875" y="6507451"/>
            <a:ext cx="1908175" cy="2215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596" y="6507451"/>
            <a:ext cx="4933187" cy="2215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0465" y="355852"/>
            <a:ext cx="367408" cy="27699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77C5CF-90FB-4AAE-B373-4B21602E506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8" r:id="rId13"/>
    <p:sldLayoutId id="2147484999" r:id="rId14"/>
    <p:sldLayoutId id="2147485000" r:id="rId15"/>
    <p:sldLayoutId id="2147485001" r:id="rId16"/>
    <p:sldLayoutId id="2147485002" r:id="rId17"/>
    <p:sldLayoutId id="2147485003" r:id="rId18"/>
    <p:sldLayoutId id="2147485004" r:id="rId19"/>
    <p:sldLayoutId id="2147485005" r:id="rId20"/>
    <p:sldLayoutId id="2147485006" r:id="rId21"/>
    <p:sldLayoutId id="2147485007" r:id="rId22"/>
    <p:sldLayoutId id="2147485008" r:id="rId23"/>
    <p:sldLayoutId id="2147485009" r:id="rId24"/>
    <p:sldLayoutId id="2147485010" r:id="rId25"/>
    <p:sldLayoutId id="2147485011" r:id="rId26"/>
    <p:sldLayoutId id="2147485012" r:id="rId27"/>
    <p:sldLayoutId id="2147485013" r:id="rId28"/>
    <p:sldLayoutId id="2147485014" r:id="rId29"/>
    <p:sldLayoutId id="2147485015" r:id="rId30"/>
    <p:sldLayoutId id="2147485016" r:id="rId31"/>
    <p:sldLayoutId id="2147485017" r:id="rId32"/>
    <p:sldLayoutId id="2147485018" r:id="rId33"/>
    <p:sldLayoutId id="2147485019" r:id="rId34"/>
    <p:sldLayoutId id="2147485020" r:id="rId35"/>
    <p:sldLayoutId id="2147485021" r:id="rId36"/>
    <p:sldLayoutId id="2147485022" r:id="rId37"/>
    <p:sldLayoutId id="2147485023" r:id="rId38"/>
    <p:sldLayoutId id="2147485024" r:id="rId39"/>
    <p:sldLayoutId id="2147485025" r:id="rId40"/>
    <p:sldLayoutId id="2147485026" r:id="rId41"/>
    <p:sldLayoutId id="2147485027" r:id="rId42"/>
    <p:sldLayoutId id="2147485028" r:id="rId43"/>
    <p:sldLayoutId id="2147485029" r:id="rId44"/>
    <p:sldLayoutId id="2147485030" r:id="rId45"/>
    <p:sldLayoutId id="2147485031" r:id="rId46"/>
    <p:sldLayoutId id="2147485032" r:id="rId47"/>
    <p:sldLayoutId id="2147485033" r:id="rId48"/>
    <p:sldLayoutId id="2147485034" r:id="rId49"/>
    <p:sldLayoutId id="2147485035" r:id="rId50"/>
    <p:sldLayoutId id="2147485036" r:id="rId51"/>
    <p:sldLayoutId id="2147485037" r:id="rId52"/>
    <p:sldLayoutId id="2147485038" r:id="rId53"/>
    <p:sldLayoutId id="2147485039" r:id="rId54"/>
    <p:sldLayoutId id="2147485040" r:id="rId55"/>
    <p:sldLayoutId id="2147485041" r:id="rId56"/>
    <p:sldLayoutId id="2147485042" r:id="rId57"/>
    <p:sldLayoutId id="2147485043" r:id="rId58"/>
    <p:sldLayoutId id="2147485044" r:id="rId59"/>
    <p:sldLayoutId id="2147485045" r:id="rId60"/>
    <p:sldLayoutId id="2147485046" r:id="rId61"/>
    <p:sldLayoutId id="2147485047" r:id="rId62"/>
    <p:sldLayoutId id="2147485048" r:id="rId63"/>
    <p:sldLayoutId id="2147485049" r:id="rId64"/>
    <p:sldLayoutId id="2147485050" r:id="rId65"/>
  </p:sldLayoutIdLst>
  <p:hf hdr="0" dt="0"/>
  <p:txStyles>
    <p:titleStyle>
      <a:lvl1pPr algn="ctr" defTabSz="914354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20000"/>
        <a:buFont typeface="Calibri" panose="020F0502020204030204" pitchFamily="34" charset="0"/>
        <a:buChar char="●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800060" indent="-342882" algn="l" defTabSz="914354" rtl="0" eaLnBrk="1" latinLnBrk="0" hangingPunct="1">
        <a:lnSpc>
          <a:spcPct val="150000"/>
        </a:lnSpc>
        <a:spcBef>
          <a:spcPts val="0"/>
        </a:spcBef>
        <a:spcAft>
          <a:spcPts val="0"/>
        </a:spcAft>
        <a:buSzPct val="120000"/>
        <a:buFont typeface="Calibri" panose="020F0502020204030204" pitchFamily="34" charset="0"/>
        <a:buChar char="▪"/>
        <a:defRPr sz="2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257238" indent="-342882" algn="l" defTabSz="914354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20000"/>
        <a:buFont typeface="Calibri" panose="020F0502020204030204" pitchFamily="34" charset="0"/>
        <a:buChar char="▫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57268" indent="-285737" algn="l" defTabSz="914354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20000"/>
        <a:buFont typeface="Calibri" panose="020F0502020204030204" pitchFamily="34" charset="0"/>
        <a:buChar char="▫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114446" indent="-285737" algn="l" defTabSz="914354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20000"/>
        <a:buFont typeface="Calibri" panose="020F0502020204030204" pitchFamily="34" charset="0"/>
        <a:buChar char="▫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61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34976" y="6365132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70" r:id="rId8"/>
    <p:sldLayoutId id="2147485171" r:id="rId9"/>
    <p:sldLayoutId id="214748532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976" y="6442075"/>
            <a:ext cx="266699" cy="1324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0711-B95A-46CE-A37C-451C3604A6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34976" y="6384925"/>
            <a:ext cx="4470399" cy="189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358775" indent="0" algn="l">
              <a:defRPr sz="10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7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34976" y="6365132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4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24" r:id="rId10"/>
    <p:sldLayoutId id="21474853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69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8" r:id="rId44"/>
    <p:sldLayoutId id="2147483710" r:id="rId45"/>
    <p:sldLayoutId id="2147483711" r:id="rId46"/>
    <p:sldLayoutId id="2147483712" r:id="rId47"/>
    <p:sldLayoutId id="2147483713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66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808" r:id="rId37"/>
    <p:sldLayoutId id="2147483809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9" r:id="rId45"/>
    <p:sldLayoutId id="2147483821" r:id="rId46"/>
    <p:sldLayoutId id="2147483822" r:id="rId47"/>
    <p:sldLayoutId id="2147483823" r:id="rId48"/>
    <p:sldLayoutId id="2147483824" r:id="rId49"/>
    <p:sldLayoutId id="2147483827" r:id="rId5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2.png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579220" y="6286491"/>
            <a:ext cx="1219657" cy="338123"/>
          </a:xfrm>
          <a:prstGeom prst="rect">
            <a:avLst/>
          </a:prstGeom>
          <a:ln w="12700">
            <a:miter lim="400000"/>
          </a:ln>
        </p:spPr>
      </p:pic>
      <p:sp>
        <p:nvSpPr>
          <p:cNvPr id="1048576" name="Shape 3"/>
          <p:cNvSpPr>
            <a:spLocks noGrp="1"/>
          </p:cNvSpPr>
          <p:nvPr>
            <p:ph type="body" idx="1"/>
          </p:nvPr>
        </p:nvSpPr>
        <p:spPr>
          <a:xfrm>
            <a:off x="434976" y="1606131"/>
            <a:ext cx="11318876" cy="4550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577" name="Shape 4"/>
          <p:cNvSpPr>
            <a:spLocks noGrp="1"/>
          </p:cNvSpPr>
          <p:nvPr>
            <p:ph type="title"/>
          </p:nvPr>
        </p:nvSpPr>
        <p:spPr>
          <a:xfrm>
            <a:off x="438151" y="408553"/>
            <a:ext cx="11315701" cy="332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48578" name="Shape 5"/>
          <p:cNvSpPr>
            <a:spLocks noGrp="1"/>
          </p:cNvSpPr>
          <p:nvPr>
            <p:ph type="sldNum" sz="quarter" idx="2"/>
          </p:nvPr>
        </p:nvSpPr>
        <p:spPr>
          <a:xfrm>
            <a:off x="434976" y="6312460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969696"/>
                </a:solidFill>
              </a:defRPr>
            </a:lvl1pPr>
          </a:lstStyle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  <p:sldLayoutId id="2147483909" r:id="rId23"/>
    <p:sldLayoutId id="2147483910" r:id="rId24"/>
    <p:sldLayoutId id="2147483911" r:id="rId25"/>
    <p:sldLayoutId id="2147483912" r:id="rId26"/>
    <p:sldLayoutId id="2147483913" r:id="rId27"/>
    <p:sldLayoutId id="2147483914" r:id="rId28"/>
    <p:sldLayoutId id="2147483915" r:id="rId29"/>
    <p:sldLayoutId id="2147483916" r:id="rId30"/>
    <p:sldLayoutId id="2147483917" r:id="rId31"/>
    <p:sldLayoutId id="2147483918" r:id="rId32"/>
    <p:sldLayoutId id="2147483919" r:id="rId33"/>
    <p:sldLayoutId id="2147483920" r:id="rId34"/>
    <p:sldLayoutId id="2147483921" r:id="rId35"/>
    <p:sldLayoutId id="2147483922" r:id="rId36"/>
    <p:sldLayoutId id="2147483923" r:id="rId37"/>
    <p:sldLayoutId id="2147483924" r:id="rId38"/>
    <p:sldLayoutId id="2147483925" r:id="rId39"/>
    <p:sldLayoutId id="2147483926" r:id="rId40"/>
    <p:sldLayoutId id="2147483927" r:id="rId41"/>
    <p:sldLayoutId id="2147483928" r:id="rId42"/>
    <p:sldLayoutId id="2147483929" r:id="rId43"/>
    <p:sldLayoutId id="2147483930" r:id="rId44"/>
    <p:sldLayoutId id="2147483931" r:id="rId45"/>
    <p:sldLayoutId id="2147483932" r:id="rId46"/>
    <p:sldLayoutId id="2147483933" r:id="rId47"/>
    <p:sldLayoutId id="2147483934" r:id="rId48"/>
    <p:sldLayoutId id="2147483935" r:id="rId49"/>
    <p:sldLayoutId id="2147483936" r:id="rId50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5pPr>
      <a:lvl6pPr marL="24892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6pPr>
      <a:lvl7pPr marL="29464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7pPr>
      <a:lvl8pPr marL="34036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8pPr>
      <a:lvl9pPr marL="38608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896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5" r:id="rId6"/>
    <p:sldLayoutId id="2147483946" r:id="rId7"/>
    <p:sldLayoutId id="2147483947" r:id="rId8"/>
    <p:sldLayoutId id="2147483948" r:id="rId9"/>
    <p:sldLayoutId id="214748394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2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579220" y="6286491"/>
            <a:ext cx="1219657" cy="338123"/>
          </a:xfrm>
          <a:prstGeom prst="rect">
            <a:avLst/>
          </a:prstGeom>
          <a:ln w="12700">
            <a:miter lim="400000"/>
          </a:ln>
        </p:spPr>
      </p:pic>
      <p:sp>
        <p:nvSpPr>
          <p:cNvPr id="1048576" name="Shape 3"/>
          <p:cNvSpPr>
            <a:spLocks noGrp="1"/>
          </p:cNvSpPr>
          <p:nvPr>
            <p:ph type="body" idx="1"/>
          </p:nvPr>
        </p:nvSpPr>
        <p:spPr>
          <a:xfrm>
            <a:off x="434976" y="1606131"/>
            <a:ext cx="11318876" cy="4550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577" name="Shape 4"/>
          <p:cNvSpPr>
            <a:spLocks noGrp="1"/>
          </p:cNvSpPr>
          <p:nvPr>
            <p:ph type="title"/>
          </p:nvPr>
        </p:nvSpPr>
        <p:spPr>
          <a:xfrm>
            <a:off x="438151" y="408553"/>
            <a:ext cx="11315701" cy="332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48578" name="Shape 5"/>
          <p:cNvSpPr>
            <a:spLocks noGrp="1"/>
          </p:cNvSpPr>
          <p:nvPr>
            <p:ph type="sldNum" sz="quarter" idx="2"/>
          </p:nvPr>
        </p:nvSpPr>
        <p:spPr>
          <a:xfrm>
            <a:off x="434976" y="6312460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969696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cs typeface="Arial"/>
                <a:sym typeface="Arial"/>
              </a:rPr>
              <a:pPr hangingPunct="0"/>
              <a:t>‹#›</a:t>
            </a:fld>
            <a:endParaRPr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02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  <p:sldLayoutId id="2147484402" r:id="rId18"/>
    <p:sldLayoutId id="2147484403" r:id="rId19"/>
    <p:sldLayoutId id="2147484404" r:id="rId20"/>
    <p:sldLayoutId id="2147484405" r:id="rId21"/>
    <p:sldLayoutId id="2147484406" r:id="rId22"/>
    <p:sldLayoutId id="2147484407" r:id="rId23"/>
    <p:sldLayoutId id="2147484408" r:id="rId24"/>
    <p:sldLayoutId id="2147484409" r:id="rId25"/>
    <p:sldLayoutId id="2147484410" r:id="rId26"/>
    <p:sldLayoutId id="2147484411" r:id="rId27"/>
    <p:sldLayoutId id="2147484412" r:id="rId28"/>
    <p:sldLayoutId id="2147484546" r:id="rId29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5pPr>
      <a:lvl6pPr marL="24892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6pPr>
      <a:lvl7pPr marL="29464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7pPr>
      <a:lvl8pPr marL="34036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8pPr>
      <a:lvl9pPr marL="38608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42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7" r:id="rId6"/>
    <p:sldLayoutId id="2147484458" r:id="rId7"/>
    <p:sldLayoutId id="2147484459" r:id="rId8"/>
    <p:sldLayoutId id="2147484460" r:id="rId9"/>
    <p:sldLayoutId id="2147484462" r:id="rId10"/>
    <p:sldLayoutId id="2147484463" r:id="rId11"/>
    <p:sldLayoutId id="2147484464" r:id="rId12"/>
    <p:sldLayoutId id="2147484465" r:id="rId13"/>
    <p:sldLayoutId id="2147484466" r:id="rId14"/>
    <p:sldLayoutId id="2147484467" r:id="rId15"/>
    <p:sldLayoutId id="214748446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894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  <p:sldLayoutId id="2147484520" r:id="rId13"/>
    <p:sldLayoutId id="2147484521" r:id="rId14"/>
    <p:sldLayoutId id="2147484522" r:id="rId15"/>
    <p:sldLayoutId id="2147484523" r:id="rId16"/>
    <p:sldLayoutId id="214748452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98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  <p:sldLayoutId id="2147484539" r:id="rId13"/>
    <p:sldLayoutId id="2147484540" r:id="rId14"/>
    <p:sldLayoutId id="2147484541" r:id="rId15"/>
    <p:sldLayoutId id="2147484542" r:id="rId16"/>
    <p:sldLayoutId id="214748454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1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1.xml"/><Relationship Id="rId6" Type="http://schemas.openxmlformats.org/officeDocument/2006/relationships/image" Target="../media/image35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8.xml"/><Relationship Id="rId6" Type="http://schemas.openxmlformats.org/officeDocument/2006/relationships/image" Target="../media/image35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176" y="3185328"/>
            <a:ext cx="9003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Сотрудничество с Лабораторией Касперского. Итоги и планы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176" y="5509568"/>
            <a:ext cx="9823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Борис </a:t>
            </a:r>
            <a:r>
              <a:rPr lang="ru-RU" sz="1400" b="1" dirty="0" err="1">
                <a:solidFill>
                  <a:schemeClr val="bg1"/>
                </a:solidFill>
              </a:rPr>
              <a:t>Шалопин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| Региональный представитель по </a:t>
            </a:r>
            <a:r>
              <a:rPr lang="ru-RU" sz="1400" dirty="0" err="1">
                <a:solidFill>
                  <a:schemeClr val="bg1"/>
                </a:solidFill>
              </a:rPr>
              <a:t>УРФО</a:t>
            </a:r>
            <a:r>
              <a:rPr lang="ru-RU" sz="1400" dirty="0">
                <a:solidFill>
                  <a:schemeClr val="bg1"/>
                </a:solidFill>
              </a:rPr>
              <a:t>, Пермскому краю, Омской области и Удмуртской Республике | Лаборатория Касперского</a:t>
            </a:r>
          </a:p>
        </p:txBody>
      </p:sp>
    </p:spTree>
    <p:extLst>
      <p:ext uri="{BB962C8B-B14F-4D97-AF65-F5344CB8AC3E}">
        <p14:creationId xmlns:p14="http://schemas.microsoft.com/office/powerpoint/2010/main" val="32680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10161B-BA23-4F47-B3FD-1BDD1366CE2D}"/>
              </a:ext>
            </a:extLst>
          </p:cNvPr>
          <p:cNvSpPr/>
          <p:nvPr/>
        </p:nvSpPr>
        <p:spPr>
          <a:xfrm>
            <a:off x="2111231" y="2367171"/>
            <a:ext cx="79663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Kaspersky Unified Monitoring and Analysis Platform (KUMA) </a:t>
            </a:r>
          </a:p>
        </p:txBody>
      </p:sp>
    </p:spTree>
    <p:extLst>
      <p:ext uri="{BB962C8B-B14F-4D97-AF65-F5344CB8AC3E}">
        <p14:creationId xmlns:p14="http://schemas.microsoft.com/office/powerpoint/2010/main" val="252446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105C08D-A2BB-4D6F-92A2-2CA9551ABFC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683" y="224078"/>
            <a:ext cx="1129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ysClr val="window" lastClr="FFFFFF"/>
                </a:solidFill>
                <a:sym typeface="Arial"/>
              </a:rPr>
              <a:t>Современные вызовы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70150" y="135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8989" y="1157487"/>
            <a:ext cx="387567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Рост числа инцидентов</a:t>
            </a:r>
            <a:endParaRPr lang="en-US" sz="2400" kern="1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F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Рост сложности </a:t>
            </a:r>
            <a:endParaRPr lang="en-US" sz="2400" kern="1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F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Рост прямых и косвенных расходов</a:t>
            </a:r>
          </a:p>
          <a:p>
            <a:pPr>
              <a:spcBef>
                <a:spcPts val="500"/>
              </a:spcBef>
            </a:pPr>
            <a:endParaRPr lang="ru-RU" sz="2400" b="1" kern="1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F"/>
            </a:endParaRPr>
          </a:p>
          <a:p>
            <a:pPr>
              <a:spcBef>
                <a:spcPts val="500"/>
              </a:spcBef>
            </a:pPr>
            <a:r>
              <a:rPr lang="ru-RU" sz="2400" kern="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Процесс реагирования</a:t>
            </a:r>
            <a:r>
              <a:rPr lang="en-US" sz="2400" kern="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: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становится намного сложнее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требует дополнительных ресурсов и затрат</a:t>
            </a:r>
          </a:p>
        </p:txBody>
      </p:sp>
      <p:pic>
        <p:nvPicPr>
          <p:cNvPr id="39" name="Picture 2" descr="https://media.kasperskydaily.com/wp-content/uploads/sites/92/2019/01/25104030/SOC-burnout-featured-1-1024x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06" y="1082065"/>
            <a:ext cx="6116559" cy="4019966"/>
          </a:xfrm>
          <a:prstGeom prst="rect">
            <a:avLst/>
          </a:prstGeom>
          <a:noFill/>
          <a:effectLst>
            <a:softEdge rad="787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0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Единая платформа безопасности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5" name="object 16"/>
          <p:cNvSpPr txBox="1"/>
          <p:nvPr/>
        </p:nvSpPr>
        <p:spPr>
          <a:xfrm>
            <a:off x="4737469" y="6200372"/>
            <a:ext cx="224828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 hangingPunct="0"/>
            <a:r>
              <a:rPr lang="en-US" sz="1600" b="1" kern="0" spc="9" dirty="0">
                <a:solidFill>
                  <a:srgbClr val="FFFFFF"/>
                </a:solidFill>
                <a:cs typeface="Arial"/>
                <a:sym typeface="Arial"/>
              </a:rPr>
              <a:t>Kaspersky</a:t>
            </a:r>
          </a:p>
          <a:p>
            <a:pPr marL="7701" algn="ctr" hangingPunct="0"/>
            <a:r>
              <a:rPr lang="en-US" sz="1600" b="1" kern="0" spc="9" dirty="0">
                <a:solidFill>
                  <a:srgbClr val="FFFFFF"/>
                </a:solidFill>
                <a:cs typeface="Arial"/>
                <a:sym typeface="Arial"/>
              </a:rPr>
              <a:t> Cyber Trace</a:t>
            </a:r>
            <a:endParaRPr lang="en-US" sz="1200" kern="0" dirty="0">
              <a:solidFill>
                <a:srgbClr val="575757"/>
              </a:solidFill>
              <a:cs typeface="Arial"/>
              <a:sym typeface="Arial"/>
            </a:endParaRPr>
          </a:p>
        </p:txBody>
      </p:sp>
      <p:sp>
        <p:nvSpPr>
          <p:cNvPr id="56" name="Freeform 31"/>
          <p:cNvSpPr>
            <a:spLocks noEditPoints="1"/>
          </p:cNvSpPr>
          <p:nvPr/>
        </p:nvSpPr>
        <p:spPr bwMode="auto">
          <a:xfrm>
            <a:off x="5419256" y="5056142"/>
            <a:ext cx="899966" cy="992040"/>
          </a:xfrm>
          <a:custGeom>
            <a:avLst/>
            <a:gdLst>
              <a:gd name="T0" fmla="*/ 218 w 438"/>
              <a:gd name="T1" fmla="*/ 19 h 504"/>
              <a:gd name="T2" fmla="*/ 421 w 438"/>
              <a:gd name="T3" fmla="*/ 136 h 504"/>
              <a:gd name="T4" fmla="*/ 421 w 438"/>
              <a:gd name="T5" fmla="*/ 368 h 504"/>
              <a:gd name="T6" fmla="*/ 218 w 438"/>
              <a:gd name="T7" fmla="*/ 485 h 504"/>
              <a:gd name="T8" fmla="*/ 16 w 438"/>
              <a:gd name="T9" fmla="*/ 368 h 504"/>
              <a:gd name="T10" fmla="*/ 16 w 438"/>
              <a:gd name="T11" fmla="*/ 136 h 504"/>
              <a:gd name="T12" fmla="*/ 218 w 438"/>
              <a:gd name="T13" fmla="*/ 19 h 504"/>
              <a:gd name="T14" fmla="*/ 218 w 438"/>
              <a:gd name="T15" fmla="*/ 0 h 504"/>
              <a:gd name="T16" fmla="*/ 0 w 438"/>
              <a:gd name="T17" fmla="*/ 126 h 504"/>
              <a:gd name="T18" fmla="*/ 0 w 438"/>
              <a:gd name="T19" fmla="*/ 378 h 504"/>
              <a:gd name="T20" fmla="*/ 218 w 438"/>
              <a:gd name="T21" fmla="*/ 504 h 504"/>
              <a:gd name="T22" fmla="*/ 438 w 438"/>
              <a:gd name="T23" fmla="*/ 378 h 504"/>
              <a:gd name="T24" fmla="*/ 438 w 438"/>
              <a:gd name="T25" fmla="*/ 126 h 504"/>
              <a:gd name="T26" fmla="*/ 218 w 438"/>
              <a:gd name="T27" fmla="*/ 0 h 504"/>
              <a:gd name="T28" fmla="*/ 218 w 438"/>
              <a:gd name="T29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8" h="504">
                <a:moveTo>
                  <a:pt x="218" y="19"/>
                </a:moveTo>
                <a:lnTo>
                  <a:pt x="421" y="136"/>
                </a:lnTo>
                <a:lnTo>
                  <a:pt x="421" y="368"/>
                </a:lnTo>
                <a:lnTo>
                  <a:pt x="218" y="485"/>
                </a:lnTo>
                <a:lnTo>
                  <a:pt x="16" y="368"/>
                </a:lnTo>
                <a:lnTo>
                  <a:pt x="16" y="136"/>
                </a:lnTo>
                <a:lnTo>
                  <a:pt x="218" y="19"/>
                </a:lnTo>
                <a:moveTo>
                  <a:pt x="218" y="0"/>
                </a:moveTo>
                <a:lnTo>
                  <a:pt x="0" y="126"/>
                </a:lnTo>
                <a:lnTo>
                  <a:pt x="0" y="378"/>
                </a:lnTo>
                <a:lnTo>
                  <a:pt x="218" y="504"/>
                </a:lnTo>
                <a:lnTo>
                  <a:pt x="438" y="378"/>
                </a:lnTo>
                <a:lnTo>
                  <a:pt x="438" y="126"/>
                </a:lnTo>
                <a:lnTo>
                  <a:pt x="218" y="0"/>
                </a:lnTo>
                <a:lnTo>
                  <a:pt x="2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7" name="Group 66"/>
          <p:cNvGrpSpPr/>
          <p:nvPr/>
        </p:nvGrpSpPr>
        <p:grpSpPr>
          <a:xfrm>
            <a:off x="5411627" y="5094815"/>
            <a:ext cx="899966" cy="992040"/>
            <a:chOff x="1678256" y="1964876"/>
            <a:chExt cx="899966" cy="992040"/>
          </a:xfrm>
        </p:grpSpPr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1678256" y="1964876"/>
              <a:ext cx="899966" cy="992040"/>
            </a:xfrm>
            <a:custGeom>
              <a:avLst/>
              <a:gdLst>
                <a:gd name="T0" fmla="*/ 218 w 438"/>
                <a:gd name="T1" fmla="*/ 19 h 504"/>
                <a:gd name="T2" fmla="*/ 421 w 438"/>
                <a:gd name="T3" fmla="*/ 136 h 504"/>
                <a:gd name="T4" fmla="*/ 421 w 438"/>
                <a:gd name="T5" fmla="*/ 368 h 504"/>
                <a:gd name="T6" fmla="*/ 218 w 438"/>
                <a:gd name="T7" fmla="*/ 485 h 504"/>
                <a:gd name="T8" fmla="*/ 16 w 438"/>
                <a:gd name="T9" fmla="*/ 368 h 504"/>
                <a:gd name="T10" fmla="*/ 16 w 438"/>
                <a:gd name="T11" fmla="*/ 136 h 504"/>
                <a:gd name="T12" fmla="*/ 218 w 438"/>
                <a:gd name="T13" fmla="*/ 19 h 504"/>
                <a:gd name="T14" fmla="*/ 218 w 438"/>
                <a:gd name="T15" fmla="*/ 0 h 504"/>
                <a:gd name="T16" fmla="*/ 0 w 438"/>
                <a:gd name="T17" fmla="*/ 126 h 504"/>
                <a:gd name="T18" fmla="*/ 0 w 438"/>
                <a:gd name="T19" fmla="*/ 378 h 504"/>
                <a:gd name="T20" fmla="*/ 218 w 438"/>
                <a:gd name="T21" fmla="*/ 504 h 504"/>
                <a:gd name="T22" fmla="*/ 438 w 438"/>
                <a:gd name="T23" fmla="*/ 378 h 504"/>
                <a:gd name="T24" fmla="*/ 438 w 438"/>
                <a:gd name="T25" fmla="*/ 126 h 504"/>
                <a:gd name="T26" fmla="*/ 218 w 438"/>
                <a:gd name="T27" fmla="*/ 0 h 504"/>
                <a:gd name="T28" fmla="*/ 218 w 438"/>
                <a:gd name="T2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8" h="504">
                  <a:moveTo>
                    <a:pt x="218" y="19"/>
                  </a:moveTo>
                  <a:lnTo>
                    <a:pt x="421" y="136"/>
                  </a:lnTo>
                  <a:lnTo>
                    <a:pt x="421" y="368"/>
                  </a:lnTo>
                  <a:lnTo>
                    <a:pt x="218" y="485"/>
                  </a:lnTo>
                  <a:lnTo>
                    <a:pt x="16" y="368"/>
                  </a:lnTo>
                  <a:lnTo>
                    <a:pt x="16" y="136"/>
                  </a:lnTo>
                  <a:lnTo>
                    <a:pt x="218" y="19"/>
                  </a:lnTo>
                  <a:close/>
                  <a:moveTo>
                    <a:pt x="218" y="0"/>
                  </a:moveTo>
                  <a:lnTo>
                    <a:pt x="0" y="126"/>
                  </a:lnTo>
                  <a:lnTo>
                    <a:pt x="0" y="378"/>
                  </a:lnTo>
                  <a:lnTo>
                    <a:pt x="218" y="504"/>
                  </a:lnTo>
                  <a:lnTo>
                    <a:pt x="438" y="378"/>
                  </a:lnTo>
                  <a:lnTo>
                    <a:pt x="438" y="126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9" name="Group 44"/>
            <p:cNvGrpSpPr/>
            <p:nvPr/>
          </p:nvGrpSpPr>
          <p:grpSpPr>
            <a:xfrm>
              <a:off x="1778316" y="2117066"/>
              <a:ext cx="717345" cy="687660"/>
              <a:chOff x="5728065" y="4194963"/>
              <a:chExt cx="717345" cy="687660"/>
            </a:xfrm>
          </p:grpSpPr>
          <p:sp>
            <p:nvSpPr>
              <p:cNvPr id="60" name="Freeform 32"/>
              <p:cNvSpPr>
                <a:spLocks noEditPoints="1"/>
              </p:cNvSpPr>
              <p:nvPr/>
            </p:nvSpPr>
            <p:spPr bwMode="auto">
              <a:xfrm>
                <a:off x="5796699" y="4260757"/>
                <a:ext cx="577861" cy="556070"/>
              </a:xfrm>
              <a:custGeom>
                <a:avLst/>
                <a:gdLst>
                  <a:gd name="T0" fmla="*/ 108 w 216"/>
                  <a:gd name="T1" fmla="*/ 14 h 217"/>
                  <a:gd name="T2" fmla="*/ 203 w 216"/>
                  <a:gd name="T3" fmla="*/ 108 h 217"/>
                  <a:gd name="T4" fmla="*/ 108 w 216"/>
                  <a:gd name="T5" fmla="*/ 203 h 217"/>
                  <a:gd name="T6" fmla="*/ 14 w 216"/>
                  <a:gd name="T7" fmla="*/ 108 h 217"/>
                  <a:gd name="T8" fmla="*/ 108 w 216"/>
                  <a:gd name="T9" fmla="*/ 14 h 217"/>
                  <a:gd name="T10" fmla="*/ 108 w 216"/>
                  <a:gd name="T11" fmla="*/ 0 h 217"/>
                  <a:gd name="T12" fmla="*/ 0 w 216"/>
                  <a:gd name="T13" fmla="*/ 108 h 217"/>
                  <a:gd name="T14" fmla="*/ 108 w 216"/>
                  <a:gd name="T15" fmla="*/ 217 h 217"/>
                  <a:gd name="T16" fmla="*/ 216 w 216"/>
                  <a:gd name="T17" fmla="*/ 108 h 217"/>
                  <a:gd name="T18" fmla="*/ 108 w 216"/>
                  <a:gd name="T1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7">
                    <a:moveTo>
                      <a:pt x="108" y="14"/>
                    </a:moveTo>
                    <a:cubicBezTo>
                      <a:pt x="160" y="14"/>
                      <a:pt x="203" y="56"/>
                      <a:pt x="203" y="108"/>
                    </a:cubicBezTo>
                    <a:cubicBezTo>
                      <a:pt x="203" y="161"/>
                      <a:pt x="160" y="203"/>
                      <a:pt x="108" y="203"/>
                    </a:cubicBezTo>
                    <a:cubicBezTo>
                      <a:pt x="56" y="203"/>
                      <a:pt x="14" y="161"/>
                      <a:pt x="14" y="108"/>
                    </a:cubicBezTo>
                    <a:cubicBezTo>
                      <a:pt x="14" y="56"/>
                      <a:pt x="56" y="14"/>
                      <a:pt x="108" y="14"/>
                    </a:cubicBezTo>
                    <a:moveTo>
                      <a:pt x="108" y="0"/>
                    </a:moveTo>
                    <a:cubicBezTo>
                      <a:pt x="48" y="0"/>
                      <a:pt x="0" y="49"/>
                      <a:pt x="0" y="108"/>
                    </a:cubicBezTo>
                    <a:cubicBezTo>
                      <a:pt x="0" y="168"/>
                      <a:pt x="48" y="217"/>
                      <a:pt x="108" y="217"/>
                    </a:cubicBezTo>
                    <a:cubicBezTo>
                      <a:pt x="168" y="217"/>
                      <a:pt x="216" y="168"/>
                      <a:pt x="216" y="108"/>
                    </a:cubicBezTo>
                    <a:cubicBezTo>
                      <a:pt x="216" y="49"/>
                      <a:pt x="168" y="0"/>
                      <a:pt x="1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33"/>
              <p:cNvSpPr>
                <a:spLocks/>
              </p:cNvSpPr>
              <p:nvPr/>
            </p:nvSpPr>
            <p:spPr bwMode="auto">
              <a:xfrm>
                <a:off x="5728065" y="4481487"/>
                <a:ext cx="236901" cy="114610"/>
              </a:xfrm>
              <a:custGeom>
                <a:avLst/>
                <a:gdLst>
                  <a:gd name="T0" fmla="*/ 0 w 107"/>
                  <a:gd name="T1" fmla="*/ 18 h 54"/>
                  <a:gd name="T2" fmla="*/ 81 w 107"/>
                  <a:gd name="T3" fmla="*/ 18 h 54"/>
                  <a:gd name="T4" fmla="*/ 81 w 107"/>
                  <a:gd name="T5" fmla="*/ 0 h 54"/>
                  <a:gd name="T6" fmla="*/ 107 w 107"/>
                  <a:gd name="T7" fmla="*/ 26 h 54"/>
                  <a:gd name="T8" fmla="*/ 81 w 107"/>
                  <a:gd name="T9" fmla="*/ 54 h 54"/>
                  <a:gd name="T10" fmla="*/ 81 w 107"/>
                  <a:gd name="T11" fmla="*/ 36 h 54"/>
                  <a:gd name="T12" fmla="*/ 0 w 107"/>
                  <a:gd name="T13" fmla="*/ 36 h 54"/>
                  <a:gd name="T14" fmla="*/ 0 w 107"/>
                  <a:gd name="T15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54">
                    <a:moveTo>
                      <a:pt x="0" y="18"/>
                    </a:moveTo>
                    <a:lnTo>
                      <a:pt x="81" y="18"/>
                    </a:lnTo>
                    <a:lnTo>
                      <a:pt x="81" y="0"/>
                    </a:lnTo>
                    <a:lnTo>
                      <a:pt x="107" y="26"/>
                    </a:lnTo>
                    <a:lnTo>
                      <a:pt x="81" y="54"/>
                    </a:lnTo>
                    <a:lnTo>
                      <a:pt x="81" y="36"/>
                    </a:lnTo>
                    <a:lnTo>
                      <a:pt x="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34"/>
              <p:cNvSpPr>
                <a:spLocks/>
              </p:cNvSpPr>
              <p:nvPr/>
            </p:nvSpPr>
            <p:spPr bwMode="auto">
              <a:xfrm>
                <a:off x="6206295" y="4481487"/>
                <a:ext cx="239115" cy="114610"/>
              </a:xfrm>
              <a:custGeom>
                <a:avLst/>
                <a:gdLst>
                  <a:gd name="T0" fmla="*/ 108 w 108"/>
                  <a:gd name="T1" fmla="*/ 36 h 54"/>
                  <a:gd name="T2" fmla="*/ 27 w 108"/>
                  <a:gd name="T3" fmla="*/ 36 h 54"/>
                  <a:gd name="T4" fmla="*/ 27 w 108"/>
                  <a:gd name="T5" fmla="*/ 54 h 54"/>
                  <a:gd name="T6" fmla="*/ 0 w 108"/>
                  <a:gd name="T7" fmla="*/ 26 h 54"/>
                  <a:gd name="T8" fmla="*/ 27 w 108"/>
                  <a:gd name="T9" fmla="*/ 0 h 54"/>
                  <a:gd name="T10" fmla="*/ 27 w 108"/>
                  <a:gd name="T11" fmla="*/ 18 h 54"/>
                  <a:gd name="T12" fmla="*/ 108 w 108"/>
                  <a:gd name="T13" fmla="*/ 18 h 54"/>
                  <a:gd name="T14" fmla="*/ 108 w 108"/>
                  <a:gd name="T15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54">
                    <a:moveTo>
                      <a:pt x="108" y="36"/>
                    </a:moveTo>
                    <a:lnTo>
                      <a:pt x="27" y="36"/>
                    </a:lnTo>
                    <a:lnTo>
                      <a:pt x="27" y="54"/>
                    </a:lnTo>
                    <a:lnTo>
                      <a:pt x="0" y="26"/>
                    </a:lnTo>
                    <a:lnTo>
                      <a:pt x="27" y="0"/>
                    </a:lnTo>
                    <a:lnTo>
                      <a:pt x="27" y="18"/>
                    </a:lnTo>
                    <a:lnTo>
                      <a:pt x="108" y="18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6026958" y="4653403"/>
                <a:ext cx="119557" cy="229220"/>
              </a:xfrm>
              <a:custGeom>
                <a:avLst/>
                <a:gdLst>
                  <a:gd name="T0" fmla="*/ 18 w 54"/>
                  <a:gd name="T1" fmla="*/ 108 h 108"/>
                  <a:gd name="T2" fmla="*/ 18 w 54"/>
                  <a:gd name="T3" fmla="*/ 27 h 108"/>
                  <a:gd name="T4" fmla="*/ 0 w 54"/>
                  <a:gd name="T5" fmla="*/ 27 h 108"/>
                  <a:gd name="T6" fmla="*/ 26 w 54"/>
                  <a:gd name="T7" fmla="*/ 0 h 108"/>
                  <a:gd name="T8" fmla="*/ 54 w 54"/>
                  <a:gd name="T9" fmla="*/ 27 h 108"/>
                  <a:gd name="T10" fmla="*/ 36 w 54"/>
                  <a:gd name="T11" fmla="*/ 27 h 108"/>
                  <a:gd name="T12" fmla="*/ 36 w 54"/>
                  <a:gd name="T13" fmla="*/ 108 h 108"/>
                  <a:gd name="T14" fmla="*/ 18 w 54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8">
                    <a:moveTo>
                      <a:pt x="18" y="108"/>
                    </a:moveTo>
                    <a:lnTo>
                      <a:pt x="18" y="27"/>
                    </a:lnTo>
                    <a:lnTo>
                      <a:pt x="0" y="27"/>
                    </a:lnTo>
                    <a:lnTo>
                      <a:pt x="26" y="0"/>
                    </a:lnTo>
                    <a:lnTo>
                      <a:pt x="54" y="27"/>
                    </a:lnTo>
                    <a:lnTo>
                      <a:pt x="36" y="27"/>
                    </a:lnTo>
                    <a:lnTo>
                      <a:pt x="36" y="108"/>
                    </a:lnTo>
                    <a:lnTo>
                      <a:pt x="18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6026958" y="4194963"/>
                <a:ext cx="119557" cy="229220"/>
              </a:xfrm>
              <a:custGeom>
                <a:avLst/>
                <a:gdLst>
                  <a:gd name="T0" fmla="*/ 36 w 54"/>
                  <a:gd name="T1" fmla="*/ 0 h 108"/>
                  <a:gd name="T2" fmla="*/ 36 w 54"/>
                  <a:gd name="T3" fmla="*/ 81 h 108"/>
                  <a:gd name="T4" fmla="*/ 54 w 54"/>
                  <a:gd name="T5" fmla="*/ 81 h 108"/>
                  <a:gd name="T6" fmla="*/ 26 w 54"/>
                  <a:gd name="T7" fmla="*/ 108 h 108"/>
                  <a:gd name="T8" fmla="*/ 0 w 54"/>
                  <a:gd name="T9" fmla="*/ 81 h 108"/>
                  <a:gd name="T10" fmla="*/ 18 w 54"/>
                  <a:gd name="T11" fmla="*/ 81 h 108"/>
                  <a:gd name="T12" fmla="*/ 18 w 54"/>
                  <a:gd name="T13" fmla="*/ 0 h 108"/>
                  <a:gd name="T14" fmla="*/ 36 w 54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8">
                    <a:moveTo>
                      <a:pt x="36" y="0"/>
                    </a:moveTo>
                    <a:lnTo>
                      <a:pt x="36" y="81"/>
                    </a:lnTo>
                    <a:lnTo>
                      <a:pt x="54" y="81"/>
                    </a:lnTo>
                    <a:lnTo>
                      <a:pt x="26" y="108"/>
                    </a:lnTo>
                    <a:lnTo>
                      <a:pt x="0" y="81"/>
                    </a:lnTo>
                    <a:lnTo>
                      <a:pt x="18" y="81"/>
                    </a:lnTo>
                    <a:lnTo>
                      <a:pt x="18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6038029" y="4434794"/>
                <a:ext cx="95204" cy="74285"/>
              </a:xfrm>
              <a:custGeom>
                <a:avLst/>
                <a:gdLst>
                  <a:gd name="T0" fmla="*/ 36 w 36"/>
                  <a:gd name="T1" fmla="*/ 22 h 29"/>
                  <a:gd name="T2" fmla="*/ 33 w 36"/>
                  <a:gd name="T3" fmla="*/ 16 h 29"/>
                  <a:gd name="T4" fmla="*/ 36 w 36"/>
                  <a:gd name="T5" fmla="*/ 9 h 29"/>
                  <a:gd name="T6" fmla="*/ 27 w 36"/>
                  <a:gd name="T7" fmla="*/ 0 h 29"/>
                  <a:gd name="T8" fmla="*/ 30 w 36"/>
                  <a:gd name="T9" fmla="*/ 5 h 29"/>
                  <a:gd name="T10" fmla="*/ 27 w 36"/>
                  <a:gd name="T11" fmla="*/ 10 h 29"/>
                  <a:gd name="T12" fmla="*/ 18 w 36"/>
                  <a:gd name="T13" fmla="*/ 7 h 29"/>
                  <a:gd name="T14" fmla="*/ 10 w 36"/>
                  <a:gd name="T15" fmla="*/ 10 h 29"/>
                  <a:gd name="T16" fmla="*/ 7 w 36"/>
                  <a:gd name="T17" fmla="*/ 5 h 29"/>
                  <a:gd name="T18" fmla="*/ 9 w 36"/>
                  <a:gd name="T19" fmla="*/ 0 h 29"/>
                  <a:gd name="T20" fmla="*/ 0 w 36"/>
                  <a:gd name="T21" fmla="*/ 9 h 29"/>
                  <a:gd name="T22" fmla="*/ 3 w 36"/>
                  <a:gd name="T23" fmla="*/ 16 h 29"/>
                  <a:gd name="T24" fmla="*/ 0 w 36"/>
                  <a:gd name="T25" fmla="*/ 22 h 29"/>
                  <a:gd name="T26" fmla="*/ 18 w 36"/>
                  <a:gd name="T27" fmla="*/ 29 h 29"/>
                  <a:gd name="T28" fmla="*/ 36 w 36"/>
                  <a:gd name="T2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29">
                    <a:moveTo>
                      <a:pt x="36" y="22"/>
                    </a:moveTo>
                    <a:cubicBezTo>
                      <a:pt x="35" y="20"/>
                      <a:pt x="34" y="18"/>
                      <a:pt x="33" y="16"/>
                    </a:cubicBezTo>
                    <a:cubicBezTo>
                      <a:pt x="35" y="15"/>
                      <a:pt x="36" y="12"/>
                      <a:pt x="36" y="9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9" y="1"/>
                      <a:pt x="30" y="3"/>
                      <a:pt x="30" y="5"/>
                    </a:cubicBezTo>
                    <a:cubicBezTo>
                      <a:pt x="30" y="7"/>
                      <a:pt x="28" y="9"/>
                      <a:pt x="27" y="10"/>
                    </a:cubicBezTo>
                    <a:cubicBezTo>
                      <a:pt x="24" y="8"/>
                      <a:pt x="21" y="7"/>
                      <a:pt x="18" y="7"/>
                    </a:cubicBezTo>
                    <a:cubicBezTo>
                      <a:pt x="15" y="7"/>
                      <a:pt x="12" y="8"/>
                      <a:pt x="10" y="10"/>
                    </a:cubicBezTo>
                    <a:cubicBezTo>
                      <a:pt x="8" y="9"/>
                      <a:pt x="7" y="7"/>
                      <a:pt x="7" y="5"/>
                    </a:cubicBezTo>
                    <a:cubicBezTo>
                      <a:pt x="7" y="3"/>
                      <a:pt x="8" y="1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"/>
                      <a:pt x="1" y="15"/>
                      <a:pt x="3" y="16"/>
                    </a:cubicBezTo>
                    <a:cubicBezTo>
                      <a:pt x="2" y="18"/>
                      <a:pt x="1" y="20"/>
                      <a:pt x="0" y="22"/>
                    </a:cubicBezTo>
                    <a:cubicBezTo>
                      <a:pt x="3" y="26"/>
                      <a:pt x="10" y="29"/>
                      <a:pt x="18" y="29"/>
                    </a:cubicBezTo>
                    <a:cubicBezTo>
                      <a:pt x="26" y="29"/>
                      <a:pt x="33" y="26"/>
                      <a:pt x="36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5989320" y="4483610"/>
                <a:ext cx="90776" cy="137957"/>
              </a:xfrm>
              <a:custGeom>
                <a:avLst/>
                <a:gdLst>
                  <a:gd name="T0" fmla="*/ 8 w 34"/>
                  <a:gd name="T1" fmla="*/ 1 h 54"/>
                  <a:gd name="T2" fmla="*/ 5 w 34"/>
                  <a:gd name="T3" fmla="*/ 1 h 54"/>
                  <a:gd name="T4" fmla="*/ 5 w 34"/>
                  <a:gd name="T5" fmla="*/ 5 h 54"/>
                  <a:gd name="T6" fmla="*/ 15 w 34"/>
                  <a:gd name="T7" fmla="*/ 13 h 54"/>
                  <a:gd name="T8" fmla="*/ 15 w 34"/>
                  <a:gd name="T9" fmla="*/ 21 h 54"/>
                  <a:gd name="T10" fmla="*/ 15 w 34"/>
                  <a:gd name="T11" fmla="*/ 24 h 54"/>
                  <a:gd name="T12" fmla="*/ 2 w 34"/>
                  <a:gd name="T13" fmla="*/ 24 h 54"/>
                  <a:gd name="T14" fmla="*/ 0 w 34"/>
                  <a:gd name="T15" fmla="*/ 27 h 54"/>
                  <a:gd name="T16" fmla="*/ 2 w 34"/>
                  <a:gd name="T17" fmla="*/ 29 h 54"/>
                  <a:gd name="T18" fmla="*/ 15 w 34"/>
                  <a:gd name="T19" fmla="*/ 29 h 54"/>
                  <a:gd name="T20" fmla="*/ 18 w 34"/>
                  <a:gd name="T21" fmla="*/ 39 h 54"/>
                  <a:gd name="T22" fmla="*/ 8 w 34"/>
                  <a:gd name="T23" fmla="*/ 48 h 54"/>
                  <a:gd name="T24" fmla="*/ 8 w 34"/>
                  <a:gd name="T25" fmla="*/ 51 h 54"/>
                  <a:gd name="T26" fmla="*/ 11 w 34"/>
                  <a:gd name="T27" fmla="*/ 51 h 54"/>
                  <a:gd name="T28" fmla="*/ 20 w 34"/>
                  <a:gd name="T29" fmla="*/ 43 h 54"/>
                  <a:gd name="T30" fmla="*/ 34 w 34"/>
                  <a:gd name="T31" fmla="*/ 54 h 54"/>
                  <a:gd name="T32" fmla="*/ 34 w 34"/>
                  <a:gd name="T33" fmla="*/ 15 h 54"/>
                  <a:gd name="T34" fmla="*/ 19 w 34"/>
                  <a:gd name="T35" fmla="*/ 10 h 54"/>
                  <a:gd name="T36" fmla="*/ 8 w 34"/>
                  <a:gd name="T3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54">
                    <a:moveTo>
                      <a:pt x="8" y="1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2"/>
                      <a:pt x="4" y="4"/>
                      <a:pt x="5" y="5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6"/>
                      <a:pt x="15" y="18"/>
                      <a:pt x="15" y="21"/>
                    </a:cubicBezTo>
                    <a:cubicBezTo>
                      <a:pt x="15" y="22"/>
                      <a:pt x="15" y="23"/>
                      <a:pt x="1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5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2"/>
                      <a:pt x="17" y="36"/>
                      <a:pt x="18" y="3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8"/>
                      <a:pt x="7" y="50"/>
                      <a:pt x="8" y="51"/>
                    </a:cubicBezTo>
                    <a:cubicBezTo>
                      <a:pt x="9" y="52"/>
                      <a:pt x="11" y="52"/>
                      <a:pt x="11" y="51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4" y="49"/>
                      <a:pt x="28" y="53"/>
                      <a:pt x="34" y="54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8" y="14"/>
                      <a:pt x="23" y="13"/>
                      <a:pt x="19" y="10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6093379" y="4483610"/>
                <a:ext cx="88561" cy="137957"/>
              </a:xfrm>
              <a:custGeom>
                <a:avLst/>
                <a:gdLst>
                  <a:gd name="T0" fmla="*/ 31 w 33"/>
                  <a:gd name="T1" fmla="*/ 24 h 54"/>
                  <a:gd name="T2" fmla="*/ 19 w 33"/>
                  <a:gd name="T3" fmla="*/ 24 h 54"/>
                  <a:gd name="T4" fmla="*/ 19 w 33"/>
                  <a:gd name="T5" fmla="*/ 21 h 54"/>
                  <a:gd name="T6" fmla="*/ 18 w 33"/>
                  <a:gd name="T7" fmla="*/ 13 h 54"/>
                  <a:gd name="T8" fmla="*/ 28 w 33"/>
                  <a:gd name="T9" fmla="*/ 5 h 54"/>
                  <a:gd name="T10" fmla="*/ 28 w 33"/>
                  <a:gd name="T11" fmla="*/ 1 h 54"/>
                  <a:gd name="T12" fmla="*/ 25 w 33"/>
                  <a:gd name="T13" fmla="*/ 1 h 54"/>
                  <a:gd name="T14" fmla="*/ 14 w 33"/>
                  <a:gd name="T15" fmla="*/ 10 h 54"/>
                  <a:gd name="T16" fmla="*/ 0 w 33"/>
                  <a:gd name="T17" fmla="*/ 15 h 54"/>
                  <a:gd name="T18" fmla="*/ 0 w 33"/>
                  <a:gd name="T19" fmla="*/ 18 h 54"/>
                  <a:gd name="T20" fmla="*/ 0 w 33"/>
                  <a:gd name="T21" fmla="*/ 54 h 54"/>
                  <a:gd name="T22" fmla="*/ 13 w 33"/>
                  <a:gd name="T23" fmla="*/ 43 h 54"/>
                  <a:gd name="T24" fmla="*/ 22 w 33"/>
                  <a:gd name="T25" fmla="*/ 51 h 54"/>
                  <a:gd name="T26" fmla="*/ 25 w 33"/>
                  <a:gd name="T27" fmla="*/ 51 h 54"/>
                  <a:gd name="T28" fmla="*/ 25 w 33"/>
                  <a:gd name="T29" fmla="*/ 47 h 54"/>
                  <a:gd name="T30" fmla="*/ 15 w 33"/>
                  <a:gd name="T31" fmla="*/ 39 h 54"/>
                  <a:gd name="T32" fmla="*/ 18 w 33"/>
                  <a:gd name="T33" fmla="*/ 29 h 54"/>
                  <a:gd name="T34" fmla="*/ 31 w 33"/>
                  <a:gd name="T35" fmla="*/ 29 h 54"/>
                  <a:gd name="T36" fmla="*/ 33 w 33"/>
                  <a:gd name="T37" fmla="*/ 27 h 54"/>
                  <a:gd name="T38" fmla="*/ 31 w 33"/>
                  <a:gd name="T39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54">
                    <a:moveTo>
                      <a:pt x="31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2"/>
                      <a:pt x="19" y="21"/>
                    </a:cubicBezTo>
                    <a:cubicBezTo>
                      <a:pt x="19" y="18"/>
                      <a:pt x="19" y="16"/>
                      <a:pt x="18" y="13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4"/>
                      <a:pt x="29" y="2"/>
                      <a:pt x="28" y="1"/>
                    </a:cubicBezTo>
                    <a:cubicBezTo>
                      <a:pt x="28" y="0"/>
                      <a:pt x="26" y="0"/>
                      <a:pt x="25" y="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13"/>
                      <a:pt x="5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3"/>
                      <a:pt x="10" y="49"/>
                      <a:pt x="13" y="43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2"/>
                      <a:pt x="24" y="52"/>
                      <a:pt x="25" y="51"/>
                    </a:cubicBezTo>
                    <a:cubicBezTo>
                      <a:pt x="26" y="50"/>
                      <a:pt x="26" y="48"/>
                      <a:pt x="25" y="47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36"/>
                      <a:pt x="18" y="32"/>
                      <a:pt x="18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3" y="28"/>
                      <a:pt x="33" y="27"/>
                    </a:cubicBezTo>
                    <a:cubicBezTo>
                      <a:pt x="33" y="25"/>
                      <a:pt x="32" y="24"/>
                      <a:pt x="31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2058218" y="2890751"/>
            <a:ext cx="92674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KATA</a:t>
            </a:r>
          </a:p>
        </p:txBody>
      </p:sp>
      <p:sp>
        <p:nvSpPr>
          <p:cNvPr id="70" name="Freeform 207"/>
          <p:cNvSpPr>
            <a:spLocks noEditPoints="1"/>
          </p:cNvSpPr>
          <p:nvPr/>
        </p:nvSpPr>
        <p:spPr bwMode="auto">
          <a:xfrm>
            <a:off x="2044001" y="4403820"/>
            <a:ext cx="898536" cy="1022611"/>
          </a:xfrm>
          <a:custGeom>
            <a:avLst/>
            <a:gdLst>
              <a:gd name="T0" fmla="*/ 16 w 449"/>
              <a:gd name="T1" fmla="*/ 374 h 511"/>
              <a:gd name="T2" fmla="*/ 16 w 449"/>
              <a:gd name="T3" fmla="*/ 138 h 511"/>
              <a:gd name="T4" fmla="*/ 224 w 449"/>
              <a:gd name="T5" fmla="*/ 18 h 511"/>
              <a:gd name="T6" fmla="*/ 433 w 449"/>
              <a:gd name="T7" fmla="*/ 138 h 511"/>
              <a:gd name="T8" fmla="*/ 433 w 449"/>
              <a:gd name="T9" fmla="*/ 374 h 511"/>
              <a:gd name="T10" fmla="*/ 224 w 449"/>
              <a:gd name="T11" fmla="*/ 493 h 511"/>
              <a:gd name="T12" fmla="*/ 16 w 449"/>
              <a:gd name="T13" fmla="*/ 374 h 511"/>
              <a:gd name="T14" fmla="*/ 224 w 449"/>
              <a:gd name="T15" fmla="*/ 0 h 511"/>
              <a:gd name="T16" fmla="*/ 0 w 449"/>
              <a:gd name="T17" fmla="*/ 128 h 511"/>
              <a:gd name="T18" fmla="*/ 0 w 449"/>
              <a:gd name="T19" fmla="*/ 383 h 511"/>
              <a:gd name="T20" fmla="*/ 224 w 449"/>
              <a:gd name="T21" fmla="*/ 511 h 511"/>
              <a:gd name="T22" fmla="*/ 449 w 449"/>
              <a:gd name="T23" fmla="*/ 383 h 511"/>
              <a:gd name="T24" fmla="*/ 449 w 449"/>
              <a:gd name="T25" fmla="*/ 128 h 511"/>
              <a:gd name="T26" fmla="*/ 224 w 449"/>
              <a:gd name="T27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9" h="511">
                <a:moveTo>
                  <a:pt x="16" y="374"/>
                </a:moveTo>
                <a:lnTo>
                  <a:pt x="16" y="138"/>
                </a:lnTo>
                <a:lnTo>
                  <a:pt x="224" y="18"/>
                </a:lnTo>
                <a:lnTo>
                  <a:pt x="433" y="138"/>
                </a:lnTo>
                <a:lnTo>
                  <a:pt x="433" y="374"/>
                </a:lnTo>
                <a:lnTo>
                  <a:pt x="224" y="493"/>
                </a:lnTo>
                <a:lnTo>
                  <a:pt x="16" y="374"/>
                </a:lnTo>
                <a:close/>
                <a:moveTo>
                  <a:pt x="224" y="0"/>
                </a:moveTo>
                <a:lnTo>
                  <a:pt x="0" y="128"/>
                </a:lnTo>
                <a:lnTo>
                  <a:pt x="0" y="383"/>
                </a:lnTo>
                <a:lnTo>
                  <a:pt x="224" y="511"/>
                </a:lnTo>
                <a:lnTo>
                  <a:pt x="449" y="383"/>
                </a:lnTo>
                <a:lnTo>
                  <a:pt x="449" y="128"/>
                </a:lnTo>
                <a:lnTo>
                  <a:pt x="224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Freeform 30"/>
          <p:cNvSpPr>
            <a:spLocks noEditPoints="1"/>
          </p:cNvSpPr>
          <p:nvPr/>
        </p:nvSpPr>
        <p:spPr bwMode="auto">
          <a:xfrm>
            <a:off x="8664937" y="4593833"/>
            <a:ext cx="899966" cy="992040"/>
          </a:xfrm>
          <a:custGeom>
            <a:avLst/>
            <a:gdLst>
              <a:gd name="T0" fmla="*/ 218 w 438"/>
              <a:gd name="T1" fmla="*/ 19 h 504"/>
              <a:gd name="T2" fmla="*/ 421 w 438"/>
              <a:gd name="T3" fmla="*/ 136 h 504"/>
              <a:gd name="T4" fmla="*/ 421 w 438"/>
              <a:gd name="T5" fmla="*/ 368 h 504"/>
              <a:gd name="T6" fmla="*/ 218 w 438"/>
              <a:gd name="T7" fmla="*/ 485 h 504"/>
              <a:gd name="T8" fmla="*/ 16 w 438"/>
              <a:gd name="T9" fmla="*/ 368 h 504"/>
              <a:gd name="T10" fmla="*/ 16 w 438"/>
              <a:gd name="T11" fmla="*/ 136 h 504"/>
              <a:gd name="T12" fmla="*/ 218 w 438"/>
              <a:gd name="T13" fmla="*/ 19 h 504"/>
              <a:gd name="T14" fmla="*/ 218 w 438"/>
              <a:gd name="T15" fmla="*/ 0 h 504"/>
              <a:gd name="T16" fmla="*/ 0 w 438"/>
              <a:gd name="T17" fmla="*/ 126 h 504"/>
              <a:gd name="T18" fmla="*/ 0 w 438"/>
              <a:gd name="T19" fmla="*/ 378 h 504"/>
              <a:gd name="T20" fmla="*/ 218 w 438"/>
              <a:gd name="T21" fmla="*/ 504 h 504"/>
              <a:gd name="T22" fmla="*/ 438 w 438"/>
              <a:gd name="T23" fmla="*/ 378 h 504"/>
              <a:gd name="T24" fmla="*/ 438 w 438"/>
              <a:gd name="T25" fmla="*/ 126 h 504"/>
              <a:gd name="T26" fmla="*/ 218 w 438"/>
              <a:gd name="T27" fmla="*/ 0 h 504"/>
              <a:gd name="T28" fmla="*/ 218 w 438"/>
              <a:gd name="T29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8" h="504">
                <a:moveTo>
                  <a:pt x="218" y="19"/>
                </a:moveTo>
                <a:lnTo>
                  <a:pt x="421" y="136"/>
                </a:lnTo>
                <a:lnTo>
                  <a:pt x="421" y="368"/>
                </a:lnTo>
                <a:lnTo>
                  <a:pt x="218" y="485"/>
                </a:lnTo>
                <a:lnTo>
                  <a:pt x="16" y="368"/>
                </a:lnTo>
                <a:lnTo>
                  <a:pt x="16" y="136"/>
                </a:lnTo>
                <a:lnTo>
                  <a:pt x="218" y="19"/>
                </a:lnTo>
                <a:close/>
                <a:moveTo>
                  <a:pt x="218" y="0"/>
                </a:moveTo>
                <a:lnTo>
                  <a:pt x="0" y="126"/>
                </a:lnTo>
                <a:lnTo>
                  <a:pt x="0" y="378"/>
                </a:lnTo>
                <a:lnTo>
                  <a:pt x="218" y="504"/>
                </a:lnTo>
                <a:lnTo>
                  <a:pt x="438" y="378"/>
                </a:lnTo>
                <a:lnTo>
                  <a:pt x="438" y="126"/>
                </a:lnTo>
                <a:lnTo>
                  <a:pt x="218" y="0"/>
                </a:lnTo>
                <a:lnTo>
                  <a:pt x="218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412826" y="2079067"/>
            <a:ext cx="90639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KEDR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285273" y="3000763"/>
            <a:ext cx="19227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 Endpoint Security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723285" y="5558857"/>
            <a:ext cx="1483531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</a:t>
            </a:r>
          </a:p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Threat Lookup</a:t>
            </a:r>
            <a:endParaRPr lang="ru-RU" sz="3200" b="1" baseline="20000" dirty="0">
              <a:solidFill>
                <a:schemeClr val="bg1"/>
              </a:solidFill>
            </a:endParaRPr>
          </a:p>
        </p:txBody>
      </p:sp>
      <p:sp>
        <p:nvSpPr>
          <p:cNvPr id="82" name="Freeform 65"/>
          <p:cNvSpPr>
            <a:spLocks noEditPoints="1"/>
          </p:cNvSpPr>
          <p:nvPr/>
        </p:nvSpPr>
        <p:spPr bwMode="auto">
          <a:xfrm>
            <a:off x="5412827" y="997853"/>
            <a:ext cx="906395" cy="992040"/>
          </a:xfrm>
          <a:custGeom>
            <a:avLst/>
            <a:gdLst>
              <a:gd name="T0" fmla="*/ 15 w 425"/>
              <a:gd name="T1" fmla="*/ 360 h 491"/>
              <a:gd name="T2" fmla="*/ 15 w 425"/>
              <a:gd name="T3" fmla="*/ 133 h 491"/>
              <a:gd name="T4" fmla="*/ 212 w 425"/>
              <a:gd name="T5" fmla="*/ 19 h 491"/>
              <a:gd name="T6" fmla="*/ 410 w 425"/>
              <a:gd name="T7" fmla="*/ 133 h 491"/>
              <a:gd name="T8" fmla="*/ 410 w 425"/>
              <a:gd name="T9" fmla="*/ 360 h 491"/>
              <a:gd name="T10" fmla="*/ 212 w 425"/>
              <a:gd name="T11" fmla="*/ 473 h 491"/>
              <a:gd name="T12" fmla="*/ 15 w 425"/>
              <a:gd name="T13" fmla="*/ 360 h 491"/>
              <a:gd name="T14" fmla="*/ 212 w 425"/>
              <a:gd name="T15" fmla="*/ 0 h 491"/>
              <a:gd name="T16" fmla="*/ 0 w 425"/>
              <a:gd name="T17" fmla="*/ 123 h 491"/>
              <a:gd name="T18" fmla="*/ 0 w 425"/>
              <a:gd name="T19" fmla="*/ 369 h 491"/>
              <a:gd name="T20" fmla="*/ 212 w 425"/>
              <a:gd name="T21" fmla="*/ 491 h 491"/>
              <a:gd name="T22" fmla="*/ 425 w 425"/>
              <a:gd name="T23" fmla="*/ 369 h 491"/>
              <a:gd name="T24" fmla="*/ 425 w 425"/>
              <a:gd name="T25" fmla="*/ 123 h 491"/>
              <a:gd name="T26" fmla="*/ 212 w 425"/>
              <a:gd name="T27" fmla="*/ 0 h 491"/>
              <a:gd name="T28" fmla="*/ 212 w 425"/>
              <a:gd name="T2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5" h="491">
                <a:moveTo>
                  <a:pt x="15" y="360"/>
                </a:moveTo>
                <a:lnTo>
                  <a:pt x="15" y="133"/>
                </a:lnTo>
                <a:lnTo>
                  <a:pt x="212" y="19"/>
                </a:lnTo>
                <a:lnTo>
                  <a:pt x="410" y="133"/>
                </a:lnTo>
                <a:lnTo>
                  <a:pt x="410" y="360"/>
                </a:lnTo>
                <a:lnTo>
                  <a:pt x="212" y="473"/>
                </a:lnTo>
                <a:lnTo>
                  <a:pt x="15" y="360"/>
                </a:lnTo>
                <a:close/>
                <a:moveTo>
                  <a:pt x="212" y="0"/>
                </a:moveTo>
                <a:lnTo>
                  <a:pt x="0" y="123"/>
                </a:lnTo>
                <a:lnTo>
                  <a:pt x="0" y="369"/>
                </a:lnTo>
                <a:lnTo>
                  <a:pt x="212" y="491"/>
                </a:lnTo>
                <a:lnTo>
                  <a:pt x="425" y="369"/>
                </a:lnTo>
                <a:lnTo>
                  <a:pt x="425" y="123"/>
                </a:lnTo>
                <a:lnTo>
                  <a:pt x="212" y="0"/>
                </a:lnTo>
                <a:lnTo>
                  <a:pt x="212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106"/>
          <p:cNvGrpSpPr/>
          <p:nvPr/>
        </p:nvGrpSpPr>
        <p:grpSpPr>
          <a:xfrm>
            <a:off x="2058219" y="1769847"/>
            <a:ext cx="926749" cy="987637"/>
            <a:chOff x="4008438" y="973137"/>
            <a:chExt cx="685800" cy="782638"/>
          </a:xfrm>
        </p:grpSpPr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4008438" y="973137"/>
              <a:ext cx="685800" cy="782638"/>
            </a:xfrm>
            <a:custGeom>
              <a:avLst/>
              <a:gdLst>
                <a:gd name="T0" fmla="*/ 216 w 432"/>
                <a:gd name="T1" fmla="*/ 17 h 493"/>
                <a:gd name="T2" fmla="*/ 417 w 432"/>
                <a:gd name="T3" fmla="*/ 132 h 493"/>
                <a:gd name="T4" fmla="*/ 417 w 432"/>
                <a:gd name="T5" fmla="*/ 361 h 493"/>
                <a:gd name="T6" fmla="*/ 216 w 432"/>
                <a:gd name="T7" fmla="*/ 476 h 493"/>
                <a:gd name="T8" fmla="*/ 16 w 432"/>
                <a:gd name="T9" fmla="*/ 361 h 493"/>
                <a:gd name="T10" fmla="*/ 16 w 432"/>
                <a:gd name="T11" fmla="*/ 132 h 493"/>
                <a:gd name="T12" fmla="*/ 216 w 432"/>
                <a:gd name="T13" fmla="*/ 17 h 493"/>
                <a:gd name="T14" fmla="*/ 216 w 432"/>
                <a:gd name="T15" fmla="*/ 0 h 493"/>
                <a:gd name="T16" fmla="*/ 0 w 432"/>
                <a:gd name="T17" fmla="*/ 123 h 493"/>
                <a:gd name="T18" fmla="*/ 0 w 432"/>
                <a:gd name="T19" fmla="*/ 370 h 493"/>
                <a:gd name="T20" fmla="*/ 216 w 432"/>
                <a:gd name="T21" fmla="*/ 493 h 493"/>
                <a:gd name="T22" fmla="*/ 432 w 432"/>
                <a:gd name="T23" fmla="*/ 370 h 493"/>
                <a:gd name="T24" fmla="*/ 432 w 432"/>
                <a:gd name="T25" fmla="*/ 123 h 493"/>
                <a:gd name="T26" fmla="*/ 216 w 432"/>
                <a:gd name="T27" fmla="*/ 0 h 493"/>
                <a:gd name="T28" fmla="*/ 216 w 432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493">
                  <a:moveTo>
                    <a:pt x="216" y="17"/>
                  </a:moveTo>
                  <a:lnTo>
                    <a:pt x="417" y="132"/>
                  </a:lnTo>
                  <a:lnTo>
                    <a:pt x="417" y="361"/>
                  </a:lnTo>
                  <a:lnTo>
                    <a:pt x="216" y="476"/>
                  </a:lnTo>
                  <a:lnTo>
                    <a:pt x="16" y="361"/>
                  </a:lnTo>
                  <a:lnTo>
                    <a:pt x="16" y="132"/>
                  </a:lnTo>
                  <a:lnTo>
                    <a:pt x="216" y="17"/>
                  </a:lnTo>
                  <a:close/>
                  <a:moveTo>
                    <a:pt x="216" y="0"/>
                  </a:moveTo>
                  <a:lnTo>
                    <a:pt x="0" y="123"/>
                  </a:lnTo>
                  <a:lnTo>
                    <a:pt x="0" y="370"/>
                  </a:lnTo>
                  <a:lnTo>
                    <a:pt x="216" y="493"/>
                  </a:lnTo>
                  <a:lnTo>
                    <a:pt x="432" y="370"/>
                  </a:lnTo>
                  <a:lnTo>
                    <a:pt x="432" y="123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9"/>
            <p:cNvSpPr>
              <a:spLocks noEditPoints="1"/>
            </p:cNvSpPr>
            <p:nvPr/>
          </p:nvSpPr>
          <p:spPr bwMode="auto">
            <a:xfrm>
              <a:off x="4008438" y="973137"/>
              <a:ext cx="685800" cy="782638"/>
            </a:xfrm>
            <a:custGeom>
              <a:avLst/>
              <a:gdLst>
                <a:gd name="T0" fmla="*/ 216 w 432"/>
                <a:gd name="T1" fmla="*/ 17 h 493"/>
                <a:gd name="T2" fmla="*/ 417 w 432"/>
                <a:gd name="T3" fmla="*/ 132 h 493"/>
                <a:gd name="T4" fmla="*/ 417 w 432"/>
                <a:gd name="T5" fmla="*/ 361 h 493"/>
                <a:gd name="T6" fmla="*/ 216 w 432"/>
                <a:gd name="T7" fmla="*/ 476 h 493"/>
                <a:gd name="T8" fmla="*/ 16 w 432"/>
                <a:gd name="T9" fmla="*/ 361 h 493"/>
                <a:gd name="T10" fmla="*/ 16 w 432"/>
                <a:gd name="T11" fmla="*/ 132 h 493"/>
                <a:gd name="T12" fmla="*/ 216 w 432"/>
                <a:gd name="T13" fmla="*/ 17 h 493"/>
                <a:gd name="T14" fmla="*/ 216 w 432"/>
                <a:gd name="T15" fmla="*/ 0 h 493"/>
                <a:gd name="T16" fmla="*/ 0 w 432"/>
                <a:gd name="T17" fmla="*/ 123 h 493"/>
                <a:gd name="T18" fmla="*/ 0 w 432"/>
                <a:gd name="T19" fmla="*/ 370 h 493"/>
                <a:gd name="T20" fmla="*/ 216 w 432"/>
                <a:gd name="T21" fmla="*/ 493 h 493"/>
                <a:gd name="T22" fmla="*/ 432 w 432"/>
                <a:gd name="T23" fmla="*/ 370 h 493"/>
                <a:gd name="T24" fmla="*/ 432 w 432"/>
                <a:gd name="T25" fmla="*/ 123 h 493"/>
                <a:gd name="T26" fmla="*/ 216 w 432"/>
                <a:gd name="T27" fmla="*/ 0 h 493"/>
                <a:gd name="T28" fmla="*/ 216 w 432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493">
                  <a:moveTo>
                    <a:pt x="216" y="17"/>
                  </a:moveTo>
                  <a:lnTo>
                    <a:pt x="417" y="132"/>
                  </a:lnTo>
                  <a:lnTo>
                    <a:pt x="417" y="361"/>
                  </a:lnTo>
                  <a:lnTo>
                    <a:pt x="216" y="476"/>
                  </a:lnTo>
                  <a:lnTo>
                    <a:pt x="16" y="361"/>
                  </a:lnTo>
                  <a:lnTo>
                    <a:pt x="16" y="132"/>
                  </a:lnTo>
                  <a:lnTo>
                    <a:pt x="216" y="17"/>
                  </a:lnTo>
                  <a:moveTo>
                    <a:pt x="216" y="0"/>
                  </a:moveTo>
                  <a:lnTo>
                    <a:pt x="0" y="123"/>
                  </a:lnTo>
                  <a:lnTo>
                    <a:pt x="0" y="370"/>
                  </a:lnTo>
                  <a:lnTo>
                    <a:pt x="216" y="493"/>
                  </a:lnTo>
                  <a:lnTo>
                    <a:pt x="432" y="370"/>
                  </a:lnTo>
                  <a:lnTo>
                    <a:pt x="432" y="123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20"/>
            <p:cNvSpPr>
              <a:spLocks noEditPoints="1"/>
            </p:cNvSpPr>
            <p:nvPr/>
          </p:nvSpPr>
          <p:spPr bwMode="auto">
            <a:xfrm>
              <a:off x="4130675" y="1144588"/>
              <a:ext cx="441325" cy="439738"/>
            </a:xfrm>
            <a:custGeom>
              <a:avLst/>
              <a:gdLst>
                <a:gd name="T0" fmla="*/ 118 w 236"/>
                <a:gd name="T1" fmla="*/ 13 h 235"/>
                <a:gd name="T2" fmla="*/ 223 w 236"/>
                <a:gd name="T3" fmla="*/ 117 h 235"/>
                <a:gd name="T4" fmla="*/ 118 w 236"/>
                <a:gd name="T5" fmla="*/ 222 h 235"/>
                <a:gd name="T6" fmla="*/ 13 w 236"/>
                <a:gd name="T7" fmla="*/ 117 h 235"/>
                <a:gd name="T8" fmla="*/ 118 w 236"/>
                <a:gd name="T9" fmla="*/ 13 h 235"/>
                <a:gd name="T10" fmla="*/ 118 w 236"/>
                <a:gd name="T11" fmla="*/ 0 h 235"/>
                <a:gd name="T12" fmla="*/ 0 w 236"/>
                <a:gd name="T13" fmla="*/ 117 h 235"/>
                <a:gd name="T14" fmla="*/ 118 w 236"/>
                <a:gd name="T15" fmla="*/ 235 h 235"/>
                <a:gd name="T16" fmla="*/ 236 w 236"/>
                <a:gd name="T17" fmla="*/ 117 h 235"/>
                <a:gd name="T18" fmla="*/ 118 w 236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5">
                  <a:moveTo>
                    <a:pt x="118" y="13"/>
                  </a:moveTo>
                  <a:cubicBezTo>
                    <a:pt x="176" y="13"/>
                    <a:pt x="223" y="60"/>
                    <a:pt x="223" y="117"/>
                  </a:cubicBezTo>
                  <a:cubicBezTo>
                    <a:pt x="223" y="175"/>
                    <a:pt x="176" y="222"/>
                    <a:pt x="118" y="222"/>
                  </a:cubicBezTo>
                  <a:cubicBezTo>
                    <a:pt x="60" y="222"/>
                    <a:pt x="13" y="175"/>
                    <a:pt x="13" y="117"/>
                  </a:cubicBezTo>
                  <a:cubicBezTo>
                    <a:pt x="13" y="60"/>
                    <a:pt x="60" y="13"/>
                    <a:pt x="118" y="13"/>
                  </a:cubicBezTo>
                  <a:moveTo>
                    <a:pt x="118" y="0"/>
                  </a:moveTo>
                  <a:cubicBezTo>
                    <a:pt x="53" y="0"/>
                    <a:pt x="0" y="52"/>
                    <a:pt x="0" y="117"/>
                  </a:cubicBezTo>
                  <a:cubicBezTo>
                    <a:pt x="0" y="183"/>
                    <a:pt x="53" y="235"/>
                    <a:pt x="118" y="235"/>
                  </a:cubicBezTo>
                  <a:cubicBezTo>
                    <a:pt x="183" y="235"/>
                    <a:pt x="236" y="183"/>
                    <a:pt x="236" y="117"/>
                  </a:cubicBezTo>
                  <a:cubicBezTo>
                    <a:pt x="236" y="52"/>
                    <a:pt x="183" y="0"/>
                    <a:pt x="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21"/>
            <p:cNvSpPr>
              <a:spLocks noEditPoints="1"/>
            </p:cNvSpPr>
            <p:nvPr/>
          </p:nvSpPr>
          <p:spPr bwMode="auto">
            <a:xfrm>
              <a:off x="4192588" y="1204913"/>
              <a:ext cx="319088" cy="319088"/>
            </a:xfrm>
            <a:custGeom>
              <a:avLst/>
              <a:gdLst>
                <a:gd name="T0" fmla="*/ 85 w 170"/>
                <a:gd name="T1" fmla="*/ 13 h 171"/>
                <a:gd name="T2" fmla="*/ 157 w 170"/>
                <a:gd name="T3" fmla="*/ 85 h 171"/>
                <a:gd name="T4" fmla="*/ 85 w 170"/>
                <a:gd name="T5" fmla="*/ 157 h 171"/>
                <a:gd name="T6" fmla="*/ 13 w 170"/>
                <a:gd name="T7" fmla="*/ 85 h 171"/>
                <a:gd name="T8" fmla="*/ 85 w 170"/>
                <a:gd name="T9" fmla="*/ 13 h 171"/>
                <a:gd name="T10" fmla="*/ 85 w 170"/>
                <a:gd name="T11" fmla="*/ 0 h 171"/>
                <a:gd name="T12" fmla="*/ 0 w 170"/>
                <a:gd name="T13" fmla="*/ 85 h 171"/>
                <a:gd name="T14" fmla="*/ 85 w 170"/>
                <a:gd name="T15" fmla="*/ 171 h 171"/>
                <a:gd name="T16" fmla="*/ 170 w 170"/>
                <a:gd name="T17" fmla="*/ 85 h 171"/>
                <a:gd name="T18" fmla="*/ 85 w 17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13"/>
                  </a:moveTo>
                  <a:cubicBezTo>
                    <a:pt x="125" y="13"/>
                    <a:pt x="157" y="46"/>
                    <a:pt x="157" y="85"/>
                  </a:cubicBezTo>
                  <a:cubicBezTo>
                    <a:pt x="157" y="125"/>
                    <a:pt x="125" y="157"/>
                    <a:pt x="85" y="157"/>
                  </a:cubicBezTo>
                  <a:cubicBezTo>
                    <a:pt x="45" y="157"/>
                    <a:pt x="13" y="125"/>
                    <a:pt x="13" y="85"/>
                  </a:cubicBezTo>
                  <a:cubicBezTo>
                    <a:pt x="13" y="46"/>
                    <a:pt x="45" y="13"/>
                    <a:pt x="85" y="13"/>
                  </a:cubicBezTo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2"/>
            <p:cNvSpPr>
              <a:spLocks noEditPoints="1"/>
            </p:cNvSpPr>
            <p:nvPr/>
          </p:nvSpPr>
          <p:spPr bwMode="auto">
            <a:xfrm>
              <a:off x="4254500" y="1266825"/>
              <a:ext cx="195263" cy="195263"/>
            </a:xfrm>
            <a:custGeom>
              <a:avLst/>
              <a:gdLst>
                <a:gd name="T0" fmla="*/ 52 w 104"/>
                <a:gd name="T1" fmla="*/ 13 h 105"/>
                <a:gd name="T2" fmla="*/ 91 w 104"/>
                <a:gd name="T3" fmla="*/ 52 h 105"/>
                <a:gd name="T4" fmla="*/ 52 w 104"/>
                <a:gd name="T5" fmla="*/ 92 h 105"/>
                <a:gd name="T6" fmla="*/ 13 w 104"/>
                <a:gd name="T7" fmla="*/ 52 h 105"/>
                <a:gd name="T8" fmla="*/ 52 w 104"/>
                <a:gd name="T9" fmla="*/ 13 h 105"/>
                <a:gd name="T10" fmla="*/ 52 w 104"/>
                <a:gd name="T11" fmla="*/ 0 h 105"/>
                <a:gd name="T12" fmla="*/ 0 w 104"/>
                <a:gd name="T13" fmla="*/ 52 h 105"/>
                <a:gd name="T14" fmla="*/ 52 w 104"/>
                <a:gd name="T15" fmla="*/ 105 h 105"/>
                <a:gd name="T16" fmla="*/ 104 w 104"/>
                <a:gd name="T17" fmla="*/ 52 h 105"/>
                <a:gd name="T18" fmla="*/ 52 w 104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13"/>
                  </a:moveTo>
                  <a:cubicBezTo>
                    <a:pt x="74" y="13"/>
                    <a:pt x="91" y="31"/>
                    <a:pt x="91" y="52"/>
                  </a:cubicBezTo>
                  <a:cubicBezTo>
                    <a:pt x="91" y="74"/>
                    <a:pt x="74" y="92"/>
                    <a:pt x="52" y="92"/>
                  </a:cubicBezTo>
                  <a:cubicBezTo>
                    <a:pt x="30" y="92"/>
                    <a:pt x="13" y="74"/>
                    <a:pt x="13" y="52"/>
                  </a:cubicBezTo>
                  <a:cubicBezTo>
                    <a:pt x="13" y="31"/>
                    <a:pt x="30" y="13"/>
                    <a:pt x="52" y="13"/>
                  </a:cubicBezTo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4338638" y="1230313"/>
              <a:ext cx="236538" cy="146050"/>
            </a:xfrm>
            <a:custGeom>
              <a:avLst/>
              <a:gdLst>
                <a:gd name="T0" fmla="*/ 7 w 126"/>
                <a:gd name="T1" fmla="*/ 78 h 78"/>
                <a:gd name="T2" fmla="*/ 1 w 126"/>
                <a:gd name="T3" fmla="*/ 75 h 78"/>
                <a:gd name="T4" fmla="*/ 4 w 126"/>
                <a:gd name="T5" fmla="*/ 66 h 78"/>
                <a:gd name="T6" fmla="*/ 115 w 126"/>
                <a:gd name="T7" fmla="*/ 2 h 78"/>
                <a:gd name="T8" fmla="*/ 124 w 126"/>
                <a:gd name="T9" fmla="*/ 5 h 78"/>
                <a:gd name="T10" fmla="*/ 122 w 126"/>
                <a:gd name="T11" fmla="*/ 13 h 78"/>
                <a:gd name="T12" fmla="*/ 10 w 126"/>
                <a:gd name="T13" fmla="*/ 77 h 78"/>
                <a:gd name="T14" fmla="*/ 7 w 126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78">
                  <a:moveTo>
                    <a:pt x="7" y="78"/>
                  </a:moveTo>
                  <a:cubicBezTo>
                    <a:pt x="5" y="78"/>
                    <a:pt x="3" y="77"/>
                    <a:pt x="1" y="75"/>
                  </a:cubicBezTo>
                  <a:cubicBezTo>
                    <a:pt x="0" y="72"/>
                    <a:pt x="1" y="68"/>
                    <a:pt x="4" y="66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0"/>
                    <a:pt x="122" y="1"/>
                    <a:pt x="124" y="5"/>
                  </a:cubicBezTo>
                  <a:cubicBezTo>
                    <a:pt x="126" y="8"/>
                    <a:pt x="125" y="12"/>
                    <a:pt x="122" y="1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8"/>
                    <a:pt x="8" y="78"/>
                    <a:pt x="7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Oval 24"/>
            <p:cNvSpPr>
              <a:spLocks noChangeArrowheads="1"/>
            </p:cNvSpPr>
            <p:nvPr/>
          </p:nvSpPr>
          <p:spPr bwMode="auto">
            <a:xfrm>
              <a:off x="4229100" y="1217613"/>
              <a:ext cx="60325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4376738" y="1400175"/>
              <a:ext cx="60325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Oval 26"/>
            <p:cNvSpPr>
              <a:spLocks noChangeArrowheads="1"/>
            </p:cNvSpPr>
            <p:nvPr/>
          </p:nvSpPr>
          <p:spPr bwMode="auto">
            <a:xfrm>
              <a:off x="4154488" y="1462088"/>
              <a:ext cx="61913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7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03" y="4621022"/>
            <a:ext cx="558602" cy="591770"/>
          </a:xfrm>
          <a:prstGeom prst="rect">
            <a:avLst/>
          </a:prstGeom>
        </p:spPr>
      </p:pic>
      <p:grpSp>
        <p:nvGrpSpPr>
          <p:cNvPr id="99" name="Группа 553"/>
          <p:cNvGrpSpPr/>
          <p:nvPr/>
        </p:nvGrpSpPr>
        <p:grpSpPr>
          <a:xfrm>
            <a:off x="8780399" y="1990779"/>
            <a:ext cx="796876" cy="899972"/>
            <a:chOff x="2306638" y="2690813"/>
            <a:chExt cx="696912" cy="796925"/>
          </a:xfrm>
        </p:grpSpPr>
        <p:sp>
          <p:nvSpPr>
            <p:cNvPr id="100" name="Freeform 84"/>
            <p:cNvSpPr>
              <a:spLocks noEditPoints="1"/>
            </p:cNvSpPr>
            <p:nvPr/>
          </p:nvSpPr>
          <p:spPr bwMode="auto">
            <a:xfrm>
              <a:off x="2306638" y="2690813"/>
              <a:ext cx="696912" cy="796925"/>
            </a:xfrm>
            <a:custGeom>
              <a:avLst/>
              <a:gdLst>
                <a:gd name="T0" fmla="*/ 220 w 439"/>
                <a:gd name="T1" fmla="*/ 19 h 502"/>
                <a:gd name="T2" fmla="*/ 423 w 439"/>
                <a:gd name="T3" fmla="*/ 135 h 502"/>
                <a:gd name="T4" fmla="*/ 423 w 439"/>
                <a:gd name="T5" fmla="*/ 368 h 502"/>
                <a:gd name="T6" fmla="*/ 220 w 439"/>
                <a:gd name="T7" fmla="*/ 484 h 502"/>
                <a:gd name="T8" fmla="*/ 16 w 439"/>
                <a:gd name="T9" fmla="*/ 368 h 502"/>
                <a:gd name="T10" fmla="*/ 16 w 439"/>
                <a:gd name="T11" fmla="*/ 135 h 502"/>
                <a:gd name="T12" fmla="*/ 220 w 439"/>
                <a:gd name="T13" fmla="*/ 19 h 502"/>
                <a:gd name="T14" fmla="*/ 220 w 439"/>
                <a:gd name="T15" fmla="*/ 0 h 502"/>
                <a:gd name="T16" fmla="*/ 0 w 439"/>
                <a:gd name="T17" fmla="*/ 126 h 502"/>
                <a:gd name="T18" fmla="*/ 0 w 439"/>
                <a:gd name="T19" fmla="*/ 377 h 502"/>
                <a:gd name="T20" fmla="*/ 220 w 439"/>
                <a:gd name="T21" fmla="*/ 502 h 502"/>
                <a:gd name="T22" fmla="*/ 439 w 439"/>
                <a:gd name="T23" fmla="*/ 377 h 502"/>
                <a:gd name="T24" fmla="*/ 439 w 439"/>
                <a:gd name="T25" fmla="*/ 126 h 502"/>
                <a:gd name="T26" fmla="*/ 220 w 439"/>
                <a:gd name="T27" fmla="*/ 0 h 502"/>
                <a:gd name="T28" fmla="*/ 220 w 439"/>
                <a:gd name="T2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502">
                  <a:moveTo>
                    <a:pt x="220" y="19"/>
                  </a:moveTo>
                  <a:lnTo>
                    <a:pt x="423" y="135"/>
                  </a:lnTo>
                  <a:lnTo>
                    <a:pt x="423" y="368"/>
                  </a:lnTo>
                  <a:lnTo>
                    <a:pt x="220" y="484"/>
                  </a:lnTo>
                  <a:lnTo>
                    <a:pt x="16" y="368"/>
                  </a:lnTo>
                  <a:lnTo>
                    <a:pt x="16" y="135"/>
                  </a:lnTo>
                  <a:lnTo>
                    <a:pt x="220" y="19"/>
                  </a:lnTo>
                  <a:close/>
                  <a:moveTo>
                    <a:pt x="220" y="0"/>
                  </a:moveTo>
                  <a:lnTo>
                    <a:pt x="0" y="126"/>
                  </a:lnTo>
                  <a:lnTo>
                    <a:pt x="0" y="377"/>
                  </a:lnTo>
                  <a:lnTo>
                    <a:pt x="220" y="502"/>
                  </a:lnTo>
                  <a:lnTo>
                    <a:pt x="439" y="377"/>
                  </a:lnTo>
                  <a:lnTo>
                    <a:pt x="439" y="126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" name="Freeform 85"/>
            <p:cNvSpPr>
              <a:spLocks noEditPoints="1"/>
            </p:cNvSpPr>
            <p:nvPr/>
          </p:nvSpPr>
          <p:spPr bwMode="auto">
            <a:xfrm>
              <a:off x="2306638" y="2690813"/>
              <a:ext cx="696912" cy="796925"/>
            </a:xfrm>
            <a:custGeom>
              <a:avLst/>
              <a:gdLst>
                <a:gd name="T0" fmla="*/ 220 w 439"/>
                <a:gd name="T1" fmla="*/ 19 h 502"/>
                <a:gd name="T2" fmla="*/ 423 w 439"/>
                <a:gd name="T3" fmla="*/ 135 h 502"/>
                <a:gd name="T4" fmla="*/ 423 w 439"/>
                <a:gd name="T5" fmla="*/ 368 h 502"/>
                <a:gd name="T6" fmla="*/ 220 w 439"/>
                <a:gd name="T7" fmla="*/ 484 h 502"/>
                <a:gd name="T8" fmla="*/ 16 w 439"/>
                <a:gd name="T9" fmla="*/ 368 h 502"/>
                <a:gd name="T10" fmla="*/ 16 w 439"/>
                <a:gd name="T11" fmla="*/ 135 h 502"/>
                <a:gd name="T12" fmla="*/ 220 w 439"/>
                <a:gd name="T13" fmla="*/ 19 h 502"/>
                <a:gd name="T14" fmla="*/ 220 w 439"/>
                <a:gd name="T15" fmla="*/ 0 h 502"/>
                <a:gd name="T16" fmla="*/ 0 w 439"/>
                <a:gd name="T17" fmla="*/ 126 h 502"/>
                <a:gd name="T18" fmla="*/ 0 w 439"/>
                <a:gd name="T19" fmla="*/ 377 h 502"/>
                <a:gd name="T20" fmla="*/ 220 w 439"/>
                <a:gd name="T21" fmla="*/ 502 h 502"/>
                <a:gd name="T22" fmla="*/ 439 w 439"/>
                <a:gd name="T23" fmla="*/ 377 h 502"/>
                <a:gd name="T24" fmla="*/ 439 w 439"/>
                <a:gd name="T25" fmla="*/ 126 h 502"/>
                <a:gd name="T26" fmla="*/ 220 w 439"/>
                <a:gd name="T27" fmla="*/ 0 h 502"/>
                <a:gd name="T28" fmla="*/ 220 w 439"/>
                <a:gd name="T2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502">
                  <a:moveTo>
                    <a:pt x="220" y="19"/>
                  </a:moveTo>
                  <a:lnTo>
                    <a:pt x="423" y="135"/>
                  </a:lnTo>
                  <a:lnTo>
                    <a:pt x="423" y="368"/>
                  </a:lnTo>
                  <a:lnTo>
                    <a:pt x="220" y="484"/>
                  </a:lnTo>
                  <a:lnTo>
                    <a:pt x="16" y="368"/>
                  </a:lnTo>
                  <a:lnTo>
                    <a:pt x="16" y="135"/>
                  </a:lnTo>
                  <a:lnTo>
                    <a:pt x="220" y="19"/>
                  </a:lnTo>
                  <a:moveTo>
                    <a:pt x="220" y="0"/>
                  </a:moveTo>
                  <a:lnTo>
                    <a:pt x="0" y="126"/>
                  </a:lnTo>
                  <a:lnTo>
                    <a:pt x="0" y="377"/>
                  </a:lnTo>
                  <a:lnTo>
                    <a:pt x="220" y="502"/>
                  </a:lnTo>
                  <a:lnTo>
                    <a:pt x="439" y="377"/>
                  </a:lnTo>
                  <a:lnTo>
                    <a:pt x="439" y="126"/>
                  </a:lnTo>
                  <a:lnTo>
                    <a:pt x="220" y="0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2563813" y="2881313"/>
              <a:ext cx="50800" cy="96837"/>
            </a:xfrm>
            <a:custGeom>
              <a:avLst/>
              <a:gdLst>
                <a:gd name="T0" fmla="*/ 32 w 32"/>
                <a:gd name="T1" fmla="*/ 61 h 61"/>
                <a:gd name="T2" fmla="*/ 7 w 32"/>
                <a:gd name="T3" fmla="*/ 0 h 61"/>
                <a:gd name="T4" fmla="*/ 0 w 32"/>
                <a:gd name="T5" fmla="*/ 2 h 61"/>
                <a:gd name="T6" fmla="*/ 24 w 32"/>
                <a:gd name="T7" fmla="*/ 61 h 61"/>
                <a:gd name="T8" fmla="*/ 32 w 3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1">
                  <a:moveTo>
                    <a:pt x="32" y="6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24" y="61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2446338" y="2998788"/>
              <a:ext cx="134937" cy="66675"/>
            </a:xfrm>
            <a:custGeom>
              <a:avLst/>
              <a:gdLst>
                <a:gd name="T0" fmla="*/ 85 w 85"/>
                <a:gd name="T1" fmla="*/ 34 h 42"/>
                <a:gd name="T2" fmla="*/ 2 w 85"/>
                <a:gd name="T3" fmla="*/ 0 h 42"/>
                <a:gd name="T4" fmla="*/ 0 w 85"/>
                <a:gd name="T5" fmla="*/ 7 h 42"/>
                <a:gd name="T6" fmla="*/ 85 w 85"/>
                <a:gd name="T7" fmla="*/ 42 h 42"/>
                <a:gd name="T8" fmla="*/ 85 w 85"/>
                <a:gd name="T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85" y="34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85" y="42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2728913" y="2998788"/>
              <a:ext cx="134937" cy="66675"/>
            </a:xfrm>
            <a:custGeom>
              <a:avLst/>
              <a:gdLst>
                <a:gd name="T0" fmla="*/ 0 w 85"/>
                <a:gd name="T1" fmla="*/ 42 h 42"/>
                <a:gd name="T2" fmla="*/ 85 w 85"/>
                <a:gd name="T3" fmla="*/ 7 h 42"/>
                <a:gd name="T4" fmla="*/ 83 w 85"/>
                <a:gd name="T5" fmla="*/ 0 h 42"/>
                <a:gd name="T6" fmla="*/ 0 w 85"/>
                <a:gd name="T7" fmla="*/ 34 h 42"/>
                <a:gd name="T8" fmla="*/ 0 w 8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0" y="42"/>
                  </a:moveTo>
                  <a:lnTo>
                    <a:pt x="85" y="7"/>
                  </a:lnTo>
                  <a:lnTo>
                    <a:pt x="83" y="0"/>
                  </a:lnTo>
                  <a:lnTo>
                    <a:pt x="0" y="3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2695575" y="2881313"/>
              <a:ext cx="50800" cy="96837"/>
            </a:xfrm>
            <a:custGeom>
              <a:avLst/>
              <a:gdLst>
                <a:gd name="T0" fmla="*/ 8 w 32"/>
                <a:gd name="T1" fmla="*/ 61 h 61"/>
                <a:gd name="T2" fmla="*/ 32 w 32"/>
                <a:gd name="T3" fmla="*/ 2 h 61"/>
                <a:gd name="T4" fmla="*/ 25 w 32"/>
                <a:gd name="T5" fmla="*/ 0 h 61"/>
                <a:gd name="T6" fmla="*/ 0 w 32"/>
                <a:gd name="T7" fmla="*/ 61 h 61"/>
                <a:gd name="T8" fmla="*/ 8 w 3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1">
                  <a:moveTo>
                    <a:pt x="8" y="61"/>
                  </a:moveTo>
                  <a:lnTo>
                    <a:pt x="32" y="2"/>
                  </a:lnTo>
                  <a:lnTo>
                    <a:pt x="25" y="0"/>
                  </a:lnTo>
                  <a:lnTo>
                    <a:pt x="0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2446338" y="3114675"/>
              <a:ext cx="134937" cy="66675"/>
            </a:xfrm>
            <a:custGeom>
              <a:avLst/>
              <a:gdLst>
                <a:gd name="T0" fmla="*/ 85 w 85"/>
                <a:gd name="T1" fmla="*/ 0 h 42"/>
                <a:gd name="T2" fmla="*/ 0 w 85"/>
                <a:gd name="T3" fmla="*/ 35 h 42"/>
                <a:gd name="T4" fmla="*/ 2 w 85"/>
                <a:gd name="T5" fmla="*/ 42 h 42"/>
                <a:gd name="T6" fmla="*/ 85 w 85"/>
                <a:gd name="T7" fmla="*/ 8 h 42"/>
                <a:gd name="T8" fmla="*/ 85 w 8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85" y="0"/>
                  </a:moveTo>
                  <a:lnTo>
                    <a:pt x="0" y="35"/>
                  </a:lnTo>
                  <a:lnTo>
                    <a:pt x="2" y="42"/>
                  </a:lnTo>
                  <a:lnTo>
                    <a:pt x="85" y="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2700338" y="3213100"/>
              <a:ext cx="46037" cy="85725"/>
            </a:xfrm>
            <a:custGeom>
              <a:avLst/>
              <a:gdLst>
                <a:gd name="T0" fmla="*/ 0 w 29"/>
                <a:gd name="T1" fmla="*/ 0 h 54"/>
                <a:gd name="T2" fmla="*/ 22 w 29"/>
                <a:gd name="T3" fmla="*/ 54 h 54"/>
                <a:gd name="T4" fmla="*/ 29 w 29"/>
                <a:gd name="T5" fmla="*/ 52 h 54"/>
                <a:gd name="T6" fmla="*/ 9 w 29"/>
                <a:gd name="T7" fmla="*/ 0 h 54"/>
                <a:gd name="T8" fmla="*/ 0 w 2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2" y="54"/>
                  </a:lnTo>
                  <a:lnTo>
                    <a:pt x="29" y="5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2728913" y="3114675"/>
              <a:ext cx="134937" cy="66675"/>
            </a:xfrm>
            <a:custGeom>
              <a:avLst/>
              <a:gdLst>
                <a:gd name="T0" fmla="*/ 0 w 85"/>
                <a:gd name="T1" fmla="*/ 8 h 42"/>
                <a:gd name="T2" fmla="*/ 83 w 85"/>
                <a:gd name="T3" fmla="*/ 42 h 42"/>
                <a:gd name="T4" fmla="*/ 85 w 85"/>
                <a:gd name="T5" fmla="*/ 35 h 42"/>
                <a:gd name="T6" fmla="*/ 0 w 85"/>
                <a:gd name="T7" fmla="*/ 0 h 42"/>
                <a:gd name="T8" fmla="*/ 0 w 85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0" y="8"/>
                  </a:moveTo>
                  <a:lnTo>
                    <a:pt x="83" y="42"/>
                  </a:lnTo>
                  <a:lnTo>
                    <a:pt x="85" y="35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2563813" y="3213100"/>
              <a:ext cx="46037" cy="85725"/>
            </a:xfrm>
            <a:custGeom>
              <a:avLst/>
              <a:gdLst>
                <a:gd name="T0" fmla="*/ 20 w 29"/>
                <a:gd name="T1" fmla="*/ 0 h 54"/>
                <a:gd name="T2" fmla="*/ 0 w 29"/>
                <a:gd name="T3" fmla="*/ 52 h 54"/>
                <a:gd name="T4" fmla="*/ 7 w 29"/>
                <a:gd name="T5" fmla="*/ 54 h 54"/>
                <a:gd name="T6" fmla="*/ 29 w 29"/>
                <a:gd name="T7" fmla="*/ 0 h 54"/>
                <a:gd name="T8" fmla="*/ 20 w 2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4">
                  <a:moveTo>
                    <a:pt x="20" y="0"/>
                  </a:moveTo>
                  <a:lnTo>
                    <a:pt x="0" y="52"/>
                  </a:lnTo>
                  <a:lnTo>
                    <a:pt x="7" y="54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" name="Freeform 94"/>
            <p:cNvSpPr>
              <a:spLocks noEditPoints="1"/>
            </p:cNvSpPr>
            <p:nvPr/>
          </p:nvSpPr>
          <p:spPr bwMode="auto">
            <a:xfrm>
              <a:off x="2566988" y="2963863"/>
              <a:ext cx="176212" cy="263525"/>
            </a:xfrm>
            <a:custGeom>
              <a:avLst/>
              <a:gdLst>
                <a:gd name="T0" fmla="*/ 0 w 111"/>
                <a:gd name="T1" fmla="*/ 0 h 166"/>
                <a:gd name="T2" fmla="*/ 0 w 111"/>
                <a:gd name="T3" fmla="*/ 166 h 166"/>
                <a:gd name="T4" fmla="*/ 111 w 111"/>
                <a:gd name="T5" fmla="*/ 166 h 166"/>
                <a:gd name="T6" fmla="*/ 111 w 111"/>
                <a:gd name="T7" fmla="*/ 0 h 166"/>
                <a:gd name="T8" fmla="*/ 0 w 111"/>
                <a:gd name="T9" fmla="*/ 0 h 166"/>
                <a:gd name="T10" fmla="*/ 95 w 111"/>
                <a:gd name="T11" fmla="*/ 150 h 166"/>
                <a:gd name="T12" fmla="*/ 16 w 111"/>
                <a:gd name="T13" fmla="*/ 150 h 166"/>
                <a:gd name="T14" fmla="*/ 16 w 111"/>
                <a:gd name="T15" fmla="*/ 17 h 166"/>
                <a:gd name="T16" fmla="*/ 95 w 111"/>
                <a:gd name="T17" fmla="*/ 17 h 166"/>
                <a:gd name="T18" fmla="*/ 95 w 111"/>
                <a:gd name="T19" fmla="*/ 15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66">
                  <a:moveTo>
                    <a:pt x="0" y="0"/>
                  </a:moveTo>
                  <a:lnTo>
                    <a:pt x="0" y="166"/>
                  </a:lnTo>
                  <a:lnTo>
                    <a:pt x="111" y="166"/>
                  </a:lnTo>
                  <a:lnTo>
                    <a:pt x="111" y="0"/>
                  </a:lnTo>
                  <a:lnTo>
                    <a:pt x="0" y="0"/>
                  </a:lnTo>
                  <a:close/>
                  <a:moveTo>
                    <a:pt x="95" y="150"/>
                  </a:moveTo>
                  <a:lnTo>
                    <a:pt x="16" y="150"/>
                  </a:lnTo>
                  <a:lnTo>
                    <a:pt x="16" y="17"/>
                  </a:lnTo>
                  <a:lnTo>
                    <a:pt x="95" y="17"/>
                  </a:lnTo>
                  <a:lnTo>
                    <a:pt x="95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" name="Freeform 95"/>
            <p:cNvSpPr>
              <a:spLocks noEditPoints="1"/>
            </p:cNvSpPr>
            <p:nvPr/>
          </p:nvSpPr>
          <p:spPr bwMode="auto">
            <a:xfrm>
              <a:off x="2605088" y="3001963"/>
              <a:ext cx="100012" cy="38100"/>
            </a:xfrm>
            <a:custGeom>
              <a:avLst/>
              <a:gdLst>
                <a:gd name="T0" fmla="*/ 56 w 63"/>
                <a:gd name="T1" fmla="*/ 9 h 24"/>
                <a:gd name="T2" fmla="*/ 56 w 63"/>
                <a:gd name="T3" fmla="*/ 16 h 24"/>
                <a:gd name="T4" fmla="*/ 8 w 63"/>
                <a:gd name="T5" fmla="*/ 16 h 24"/>
                <a:gd name="T6" fmla="*/ 8 w 63"/>
                <a:gd name="T7" fmla="*/ 9 h 24"/>
                <a:gd name="T8" fmla="*/ 56 w 63"/>
                <a:gd name="T9" fmla="*/ 9 h 24"/>
                <a:gd name="T10" fmla="*/ 63 w 63"/>
                <a:gd name="T11" fmla="*/ 0 h 24"/>
                <a:gd name="T12" fmla="*/ 0 w 63"/>
                <a:gd name="T13" fmla="*/ 0 h 24"/>
                <a:gd name="T14" fmla="*/ 0 w 63"/>
                <a:gd name="T15" fmla="*/ 24 h 24"/>
                <a:gd name="T16" fmla="*/ 63 w 63"/>
                <a:gd name="T17" fmla="*/ 24 h 24"/>
                <a:gd name="T18" fmla="*/ 63 w 63"/>
                <a:gd name="T19" fmla="*/ 0 h 24"/>
                <a:gd name="T20" fmla="*/ 63 w 6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">
                  <a:moveTo>
                    <a:pt x="56" y="9"/>
                  </a:moveTo>
                  <a:lnTo>
                    <a:pt x="56" y="16"/>
                  </a:lnTo>
                  <a:lnTo>
                    <a:pt x="8" y="16"/>
                  </a:lnTo>
                  <a:lnTo>
                    <a:pt x="8" y="9"/>
                  </a:lnTo>
                  <a:lnTo>
                    <a:pt x="56" y="9"/>
                  </a:lnTo>
                  <a:close/>
                  <a:moveTo>
                    <a:pt x="63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" name="Freeform 96"/>
            <p:cNvSpPr>
              <a:spLocks noEditPoints="1"/>
            </p:cNvSpPr>
            <p:nvPr/>
          </p:nvSpPr>
          <p:spPr bwMode="auto">
            <a:xfrm>
              <a:off x="2605088" y="3001963"/>
              <a:ext cx="100012" cy="38100"/>
            </a:xfrm>
            <a:custGeom>
              <a:avLst/>
              <a:gdLst>
                <a:gd name="T0" fmla="*/ 56 w 63"/>
                <a:gd name="T1" fmla="*/ 9 h 24"/>
                <a:gd name="T2" fmla="*/ 56 w 63"/>
                <a:gd name="T3" fmla="*/ 16 h 24"/>
                <a:gd name="T4" fmla="*/ 8 w 63"/>
                <a:gd name="T5" fmla="*/ 16 h 24"/>
                <a:gd name="T6" fmla="*/ 8 w 63"/>
                <a:gd name="T7" fmla="*/ 9 h 24"/>
                <a:gd name="T8" fmla="*/ 56 w 63"/>
                <a:gd name="T9" fmla="*/ 9 h 24"/>
                <a:gd name="T10" fmla="*/ 63 w 63"/>
                <a:gd name="T11" fmla="*/ 0 h 24"/>
                <a:gd name="T12" fmla="*/ 0 w 63"/>
                <a:gd name="T13" fmla="*/ 0 h 24"/>
                <a:gd name="T14" fmla="*/ 0 w 63"/>
                <a:gd name="T15" fmla="*/ 24 h 24"/>
                <a:gd name="T16" fmla="*/ 63 w 63"/>
                <a:gd name="T17" fmla="*/ 24 h 24"/>
                <a:gd name="T18" fmla="*/ 63 w 63"/>
                <a:gd name="T19" fmla="*/ 0 h 24"/>
                <a:gd name="T20" fmla="*/ 63 w 6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">
                  <a:moveTo>
                    <a:pt x="56" y="9"/>
                  </a:moveTo>
                  <a:lnTo>
                    <a:pt x="56" y="16"/>
                  </a:lnTo>
                  <a:lnTo>
                    <a:pt x="8" y="16"/>
                  </a:lnTo>
                  <a:lnTo>
                    <a:pt x="8" y="9"/>
                  </a:lnTo>
                  <a:lnTo>
                    <a:pt x="56" y="9"/>
                  </a:lnTo>
                  <a:moveTo>
                    <a:pt x="63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" name="Freeform 97"/>
            <p:cNvSpPr>
              <a:spLocks noEditPoints="1"/>
            </p:cNvSpPr>
            <p:nvPr/>
          </p:nvSpPr>
          <p:spPr bwMode="auto">
            <a:xfrm>
              <a:off x="2605088" y="3052763"/>
              <a:ext cx="100012" cy="36512"/>
            </a:xfrm>
            <a:custGeom>
              <a:avLst/>
              <a:gdLst>
                <a:gd name="T0" fmla="*/ 56 w 63"/>
                <a:gd name="T1" fmla="*/ 8 h 23"/>
                <a:gd name="T2" fmla="*/ 56 w 63"/>
                <a:gd name="T3" fmla="*/ 15 h 23"/>
                <a:gd name="T4" fmla="*/ 8 w 63"/>
                <a:gd name="T5" fmla="*/ 15 h 23"/>
                <a:gd name="T6" fmla="*/ 8 w 63"/>
                <a:gd name="T7" fmla="*/ 8 h 23"/>
                <a:gd name="T8" fmla="*/ 56 w 63"/>
                <a:gd name="T9" fmla="*/ 8 h 23"/>
                <a:gd name="T10" fmla="*/ 63 w 63"/>
                <a:gd name="T11" fmla="*/ 0 h 23"/>
                <a:gd name="T12" fmla="*/ 0 w 63"/>
                <a:gd name="T13" fmla="*/ 0 h 23"/>
                <a:gd name="T14" fmla="*/ 0 w 63"/>
                <a:gd name="T15" fmla="*/ 23 h 23"/>
                <a:gd name="T16" fmla="*/ 63 w 63"/>
                <a:gd name="T17" fmla="*/ 23 h 23"/>
                <a:gd name="T18" fmla="*/ 63 w 63"/>
                <a:gd name="T19" fmla="*/ 0 h 23"/>
                <a:gd name="T20" fmla="*/ 63 w 6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">
                  <a:moveTo>
                    <a:pt x="56" y="8"/>
                  </a:moveTo>
                  <a:lnTo>
                    <a:pt x="56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56" y="8"/>
                  </a:lnTo>
                  <a:close/>
                  <a:moveTo>
                    <a:pt x="6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4" name="Freeform 98"/>
            <p:cNvSpPr>
              <a:spLocks noEditPoints="1"/>
            </p:cNvSpPr>
            <p:nvPr/>
          </p:nvSpPr>
          <p:spPr bwMode="auto">
            <a:xfrm>
              <a:off x="2605088" y="3052763"/>
              <a:ext cx="100012" cy="36512"/>
            </a:xfrm>
            <a:custGeom>
              <a:avLst/>
              <a:gdLst>
                <a:gd name="T0" fmla="*/ 56 w 63"/>
                <a:gd name="T1" fmla="*/ 8 h 23"/>
                <a:gd name="T2" fmla="*/ 56 w 63"/>
                <a:gd name="T3" fmla="*/ 15 h 23"/>
                <a:gd name="T4" fmla="*/ 8 w 63"/>
                <a:gd name="T5" fmla="*/ 15 h 23"/>
                <a:gd name="T6" fmla="*/ 8 w 63"/>
                <a:gd name="T7" fmla="*/ 8 h 23"/>
                <a:gd name="T8" fmla="*/ 56 w 63"/>
                <a:gd name="T9" fmla="*/ 8 h 23"/>
                <a:gd name="T10" fmla="*/ 63 w 63"/>
                <a:gd name="T11" fmla="*/ 0 h 23"/>
                <a:gd name="T12" fmla="*/ 0 w 63"/>
                <a:gd name="T13" fmla="*/ 0 h 23"/>
                <a:gd name="T14" fmla="*/ 0 w 63"/>
                <a:gd name="T15" fmla="*/ 23 h 23"/>
                <a:gd name="T16" fmla="*/ 63 w 63"/>
                <a:gd name="T17" fmla="*/ 23 h 23"/>
                <a:gd name="T18" fmla="*/ 63 w 63"/>
                <a:gd name="T19" fmla="*/ 0 h 23"/>
                <a:gd name="T20" fmla="*/ 63 w 6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">
                  <a:moveTo>
                    <a:pt x="56" y="8"/>
                  </a:moveTo>
                  <a:lnTo>
                    <a:pt x="56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56" y="8"/>
                  </a:lnTo>
                  <a:moveTo>
                    <a:pt x="6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2693988" y="3101975"/>
              <a:ext cx="11112" cy="1270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7 w 7"/>
                <a:gd name="T7" fmla="*/ 8 h 8"/>
                <a:gd name="T8" fmla="*/ 7 w 7"/>
                <a:gd name="T9" fmla="*/ 0 h 8"/>
                <a:gd name="T10" fmla="*/ 7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>
              <a:off x="2668588" y="3101975"/>
              <a:ext cx="11112" cy="1270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7 w 7"/>
                <a:gd name="T7" fmla="*/ 8 h 8"/>
                <a:gd name="T8" fmla="*/ 7 w 7"/>
                <a:gd name="T9" fmla="*/ 0 h 8"/>
                <a:gd name="T10" fmla="*/ 7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>
              <a:off x="2605088" y="3152775"/>
              <a:ext cx="100012" cy="11112"/>
            </a:xfrm>
            <a:custGeom>
              <a:avLst/>
              <a:gdLst>
                <a:gd name="T0" fmla="*/ 63 w 63"/>
                <a:gd name="T1" fmla="*/ 0 h 7"/>
                <a:gd name="T2" fmla="*/ 0 w 63"/>
                <a:gd name="T3" fmla="*/ 0 h 7"/>
                <a:gd name="T4" fmla="*/ 0 w 63"/>
                <a:gd name="T5" fmla="*/ 7 h 7"/>
                <a:gd name="T6" fmla="*/ 63 w 63"/>
                <a:gd name="T7" fmla="*/ 7 h 7"/>
                <a:gd name="T8" fmla="*/ 63 w 63"/>
                <a:gd name="T9" fmla="*/ 0 h 7"/>
                <a:gd name="T10" fmla="*/ 63 w 6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">
                  <a:moveTo>
                    <a:pt x="6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2605088" y="3178175"/>
              <a:ext cx="100012" cy="11112"/>
            </a:xfrm>
            <a:custGeom>
              <a:avLst/>
              <a:gdLst>
                <a:gd name="T0" fmla="*/ 63 w 63"/>
                <a:gd name="T1" fmla="*/ 0 h 7"/>
                <a:gd name="T2" fmla="*/ 0 w 63"/>
                <a:gd name="T3" fmla="*/ 0 h 7"/>
                <a:gd name="T4" fmla="*/ 0 w 63"/>
                <a:gd name="T5" fmla="*/ 7 h 7"/>
                <a:gd name="T6" fmla="*/ 63 w 63"/>
                <a:gd name="T7" fmla="*/ 7 h 7"/>
                <a:gd name="T8" fmla="*/ 63 w 63"/>
                <a:gd name="T9" fmla="*/ 0 h 7"/>
                <a:gd name="T10" fmla="*/ 63 w 6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">
                  <a:moveTo>
                    <a:pt x="6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9" name="Oval 103"/>
            <p:cNvSpPr>
              <a:spLocks noChangeArrowheads="1"/>
            </p:cNvSpPr>
            <p:nvPr/>
          </p:nvSpPr>
          <p:spPr bwMode="auto">
            <a:xfrm>
              <a:off x="2430463" y="2978150"/>
              <a:ext cx="63500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0" name="Oval 104"/>
            <p:cNvSpPr>
              <a:spLocks noChangeArrowheads="1"/>
            </p:cNvSpPr>
            <p:nvPr/>
          </p:nvSpPr>
          <p:spPr bwMode="auto">
            <a:xfrm>
              <a:off x="2532063" y="3276600"/>
              <a:ext cx="60325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1" name="Oval 105"/>
            <p:cNvSpPr>
              <a:spLocks noChangeArrowheads="1"/>
            </p:cNvSpPr>
            <p:nvPr/>
          </p:nvSpPr>
          <p:spPr bwMode="auto">
            <a:xfrm>
              <a:off x="2717800" y="285432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" name="Oval 106"/>
            <p:cNvSpPr>
              <a:spLocks noChangeArrowheads="1"/>
            </p:cNvSpPr>
            <p:nvPr/>
          </p:nvSpPr>
          <p:spPr bwMode="auto">
            <a:xfrm>
              <a:off x="2816225" y="2978150"/>
              <a:ext cx="63500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" name="Oval 107"/>
            <p:cNvSpPr>
              <a:spLocks noChangeArrowheads="1"/>
            </p:cNvSpPr>
            <p:nvPr/>
          </p:nvSpPr>
          <p:spPr bwMode="auto">
            <a:xfrm>
              <a:off x="2717800" y="3276600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" name="Oval 108"/>
            <p:cNvSpPr>
              <a:spLocks noChangeArrowheads="1"/>
            </p:cNvSpPr>
            <p:nvPr/>
          </p:nvSpPr>
          <p:spPr bwMode="auto">
            <a:xfrm>
              <a:off x="2419350" y="315277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" name="Oval 109"/>
            <p:cNvSpPr>
              <a:spLocks noChangeArrowheads="1"/>
            </p:cNvSpPr>
            <p:nvPr/>
          </p:nvSpPr>
          <p:spPr bwMode="auto">
            <a:xfrm>
              <a:off x="2543175" y="285432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" name="Oval 110"/>
            <p:cNvSpPr>
              <a:spLocks noChangeArrowheads="1"/>
            </p:cNvSpPr>
            <p:nvPr/>
          </p:nvSpPr>
          <p:spPr bwMode="auto">
            <a:xfrm>
              <a:off x="2841625" y="315277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8014213" y="5846816"/>
            <a:ext cx="217313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 Threat Data Feeds</a:t>
            </a:r>
            <a:endParaRPr lang="ru-RU" sz="3200" b="1" baseline="20000" dirty="0">
              <a:solidFill>
                <a:schemeClr val="bg1"/>
              </a:solidFill>
            </a:endParaRPr>
          </a:p>
        </p:txBody>
      </p:sp>
      <p:pic>
        <p:nvPicPr>
          <p:cNvPr id="129" name="Рисунок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689" y="4819742"/>
            <a:ext cx="551480" cy="550842"/>
          </a:xfrm>
          <a:prstGeom prst="rect">
            <a:avLst/>
          </a:prstGeom>
        </p:spPr>
      </p:pic>
      <p:pic>
        <p:nvPicPr>
          <p:cNvPr id="130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093" y="1138437"/>
            <a:ext cx="846619" cy="835920"/>
          </a:xfrm>
          <a:prstGeom prst="rect">
            <a:avLst/>
          </a:prstGeom>
        </p:spPr>
      </p:pic>
      <p:pic>
        <p:nvPicPr>
          <p:cNvPr id="167" name="Picture 4" descr="ÐÐ°ÑÑÐ¸Ð½ÐºÐ¸ Ð¿Ð¾ Ð·Ð°Ð¿ÑÐ¾ÑÑ sherlock holm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r="8446"/>
          <a:stretch/>
        </p:blipFill>
        <p:spPr bwMode="auto">
          <a:xfrm>
            <a:off x="3646015" y="2358715"/>
            <a:ext cx="4473337" cy="26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Kaspersky Unified Monitoring and Analysis Platform (KUMA) </a:t>
            </a:r>
            <a:endParaRPr lang="ru-RU" dirty="0"/>
          </a:p>
        </p:txBody>
      </p:sp>
      <p:sp>
        <p:nvSpPr>
          <p:cNvPr id="55" name="object 16"/>
          <p:cNvSpPr txBox="1"/>
          <p:nvPr/>
        </p:nvSpPr>
        <p:spPr>
          <a:xfrm>
            <a:off x="2614219" y="5928472"/>
            <a:ext cx="224828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 hangingPunct="0"/>
            <a:r>
              <a:rPr lang="en-US" sz="1600" b="1" kern="0" spc="9" dirty="0">
                <a:solidFill>
                  <a:srgbClr val="FFFFFF"/>
                </a:solidFill>
                <a:cs typeface="Arial"/>
                <a:sym typeface="Arial"/>
              </a:rPr>
              <a:t>Kaspersky</a:t>
            </a:r>
          </a:p>
          <a:p>
            <a:pPr marL="7701" algn="ctr" hangingPunct="0"/>
            <a:r>
              <a:rPr lang="en-US" sz="1600" b="1" kern="0" spc="9" dirty="0">
                <a:solidFill>
                  <a:srgbClr val="FFFFFF"/>
                </a:solidFill>
                <a:cs typeface="Arial"/>
                <a:sym typeface="Arial"/>
              </a:rPr>
              <a:t> Cyber Trace</a:t>
            </a:r>
            <a:endParaRPr lang="en-US" sz="1200" kern="0" dirty="0">
              <a:solidFill>
                <a:srgbClr val="575757"/>
              </a:solidFill>
              <a:cs typeface="Arial"/>
              <a:sym typeface="Arial"/>
            </a:endParaRPr>
          </a:p>
        </p:txBody>
      </p:sp>
      <p:sp>
        <p:nvSpPr>
          <p:cNvPr id="56" name="Freeform 31"/>
          <p:cNvSpPr>
            <a:spLocks noEditPoints="1"/>
          </p:cNvSpPr>
          <p:nvPr/>
        </p:nvSpPr>
        <p:spPr bwMode="auto">
          <a:xfrm>
            <a:off x="3296006" y="4784242"/>
            <a:ext cx="899966" cy="992040"/>
          </a:xfrm>
          <a:custGeom>
            <a:avLst/>
            <a:gdLst>
              <a:gd name="T0" fmla="*/ 218 w 438"/>
              <a:gd name="T1" fmla="*/ 19 h 504"/>
              <a:gd name="T2" fmla="*/ 421 w 438"/>
              <a:gd name="T3" fmla="*/ 136 h 504"/>
              <a:gd name="T4" fmla="*/ 421 w 438"/>
              <a:gd name="T5" fmla="*/ 368 h 504"/>
              <a:gd name="T6" fmla="*/ 218 w 438"/>
              <a:gd name="T7" fmla="*/ 485 h 504"/>
              <a:gd name="T8" fmla="*/ 16 w 438"/>
              <a:gd name="T9" fmla="*/ 368 h 504"/>
              <a:gd name="T10" fmla="*/ 16 w 438"/>
              <a:gd name="T11" fmla="*/ 136 h 504"/>
              <a:gd name="T12" fmla="*/ 218 w 438"/>
              <a:gd name="T13" fmla="*/ 19 h 504"/>
              <a:gd name="T14" fmla="*/ 218 w 438"/>
              <a:gd name="T15" fmla="*/ 0 h 504"/>
              <a:gd name="T16" fmla="*/ 0 w 438"/>
              <a:gd name="T17" fmla="*/ 126 h 504"/>
              <a:gd name="T18" fmla="*/ 0 w 438"/>
              <a:gd name="T19" fmla="*/ 378 h 504"/>
              <a:gd name="T20" fmla="*/ 218 w 438"/>
              <a:gd name="T21" fmla="*/ 504 h 504"/>
              <a:gd name="T22" fmla="*/ 438 w 438"/>
              <a:gd name="T23" fmla="*/ 378 h 504"/>
              <a:gd name="T24" fmla="*/ 438 w 438"/>
              <a:gd name="T25" fmla="*/ 126 h 504"/>
              <a:gd name="T26" fmla="*/ 218 w 438"/>
              <a:gd name="T27" fmla="*/ 0 h 504"/>
              <a:gd name="T28" fmla="*/ 218 w 438"/>
              <a:gd name="T29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8" h="504">
                <a:moveTo>
                  <a:pt x="218" y="19"/>
                </a:moveTo>
                <a:lnTo>
                  <a:pt x="421" y="136"/>
                </a:lnTo>
                <a:lnTo>
                  <a:pt x="421" y="368"/>
                </a:lnTo>
                <a:lnTo>
                  <a:pt x="218" y="485"/>
                </a:lnTo>
                <a:lnTo>
                  <a:pt x="16" y="368"/>
                </a:lnTo>
                <a:lnTo>
                  <a:pt x="16" y="136"/>
                </a:lnTo>
                <a:lnTo>
                  <a:pt x="218" y="19"/>
                </a:lnTo>
                <a:moveTo>
                  <a:pt x="218" y="0"/>
                </a:moveTo>
                <a:lnTo>
                  <a:pt x="0" y="126"/>
                </a:lnTo>
                <a:lnTo>
                  <a:pt x="0" y="378"/>
                </a:lnTo>
                <a:lnTo>
                  <a:pt x="218" y="504"/>
                </a:lnTo>
                <a:lnTo>
                  <a:pt x="438" y="378"/>
                </a:lnTo>
                <a:lnTo>
                  <a:pt x="438" y="126"/>
                </a:lnTo>
                <a:lnTo>
                  <a:pt x="218" y="0"/>
                </a:lnTo>
                <a:lnTo>
                  <a:pt x="2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7" name="Group 66"/>
          <p:cNvGrpSpPr/>
          <p:nvPr/>
        </p:nvGrpSpPr>
        <p:grpSpPr>
          <a:xfrm>
            <a:off x="3288377" y="4822915"/>
            <a:ext cx="899966" cy="992040"/>
            <a:chOff x="1678256" y="1964876"/>
            <a:chExt cx="899966" cy="992040"/>
          </a:xfrm>
        </p:grpSpPr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1678256" y="1964876"/>
              <a:ext cx="899966" cy="992040"/>
            </a:xfrm>
            <a:custGeom>
              <a:avLst/>
              <a:gdLst>
                <a:gd name="T0" fmla="*/ 218 w 438"/>
                <a:gd name="T1" fmla="*/ 19 h 504"/>
                <a:gd name="T2" fmla="*/ 421 w 438"/>
                <a:gd name="T3" fmla="*/ 136 h 504"/>
                <a:gd name="T4" fmla="*/ 421 w 438"/>
                <a:gd name="T5" fmla="*/ 368 h 504"/>
                <a:gd name="T6" fmla="*/ 218 w 438"/>
                <a:gd name="T7" fmla="*/ 485 h 504"/>
                <a:gd name="T8" fmla="*/ 16 w 438"/>
                <a:gd name="T9" fmla="*/ 368 h 504"/>
                <a:gd name="T10" fmla="*/ 16 w 438"/>
                <a:gd name="T11" fmla="*/ 136 h 504"/>
                <a:gd name="T12" fmla="*/ 218 w 438"/>
                <a:gd name="T13" fmla="*/ 19 h 504"/>
                <a:gd name="T14" fmla="*/ 218 w 438"/>
                <a:gd name="T15" fmla="*/ 0 h 504"/>
                <a:gd name="T16" fmla="*/ 0 w 438"/>
                <a:gd name="T17" fmla="*/ 126 h 504"/>
                <a:gd name="T18" fmla="*/ 0 w 438"/>
                <a:gd name="T19" fmla="*/ 378 h 504"/>
                <a:gd name="T20" fmla="*/ 218 w 438"/>
                <a:gd name="T21" fmla="*/ 504 h 504"/>
                <a:gd name="T22" fmla="*/ 438 w 438"/>
                <a:gd name="T23" fmla="*/ 378 h 504"/>
                <a:gd name="T24" fmla="*/ 438 w 438"/>
                <a:gd name="T25" fmla="*/ 126 h 504"/>
                <a:gd name="T26" fmla="*/ 218 w 438"/>
                <a:gd name="T27" fmla="*/ 0 h 504"/>
                <a:gd name="T28" fmla="*/ 218 w 438"/>
                <a:gd name="T2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8" h="504">
                  <a:moveTo>
                    <a:pt x="218" y="19"/>
                  </a:moveTo>
                  <a:lnTo>
                    <a:pt x="421" y="136"/>
                  </a:lnTo>
                  <a:lnTo>
                    <a:pt x="421" y="368"/>
                  </a:lnTo>
                  <a:lnTo>
                    <a:pt x="218" y="485"/>
                  </a:lnTo>
                  <a:lnTo>
                    <a:pt x="16" y="368"/>
                  </a:lnTo>
                  <a:lnTo>
                    <a:pt x="16" y="136"/>
                  </a:lnTo>
                  <a:lnTo>
                    <a:pt x="218" y="19"/>
                  </a:lnTo>
                  <a:close/>
                  <a:moveTo>
                    <a:pt x="218" y="0"/>
                  </a:moveTo>
                  <a:lnTo>
                    <a:pt x="0" y="126"/>
                  </a:lnTo>
                  <a:lnTo>
                    <a:pt x="0" y="378"/>
                  </a:lnTo>
                  <a:lnTo>
                    <a:pt x="218" y="504"/>
                  </a:lnTo>
                  <a:lnTo>
                    <a:pt x="438" y="378"/>
                  </a:lnTo>
                  <a:lnTo>
                    <a:pt x="438" y="126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9" name="Group 44"/>
            <p:cNvGrpSpPr/>
            <p:nvPr/>
          </p:nvGrpSpPr>
          <p:grpSpPr>
            <a:xfrm>
              <a:off x="1778316" y="2117066"/>
              <a:ext cx="717345" cy="687660"/>
              <a:chOff x="5728065" y="4194963"/>
              <a:chExt cx="717345" cy="687660"/>
            </a:xfrm>
          </p:grpSpPr>
          <p:sp>
            <p:nvSpPr>
              <p:cNvPr id="60" name="Freeform 32"/>
              <p:cNvSpPr>
                <a:spLocks noEditPoints="1"/>
              </p:cNvSpPr>
              <p:nvPr/>
            </p:nvSpPr>
            <p:spPr bwMode="auto">
              <a:xfrm>
                <a:off x="5796699" y="4260757"/>
                <a:ext cx="577861" cy="556070"/>
              </a:xfrm>
              <a:custGeom>
                <a:avLst/>
                <a:gdLst>
                  <a:gd name="T0" fmla="*/ 108 w 216"/>
                  <a:gd name="T1" fmla="*/ 14 h 217"/>
                  <a:gd name="T2" fmla="*/ 203 w 216"/>
                  <a:gd name="T3" fmla="*/ 108 h 217"/>
                  <a:gd name="T4" fmla="*/ 108 w 216"/>
                  <a:gd name="T5" fmla="*/ 203 h 217"/>
                  <a:gd name="T6" fmla="*/ 14 w 216"/>
                  <a:gd name="T7" fmla="*/ 108 h 217"/>
                  <a:gd name="T8" fmla="*/ 108 w 216"/>
                  <a:gd name="T9" fmla="*/ 14 h 217"/>
                  <a:gd name="T10" fmla="*/ 108 w 216"/>
                  <a:gd name="T11" fmla="*/ 0 h 217"/>
                  <a:gd name="T12" fmla="*/ 0 w 216"/>
                  <a:gd name="T13" fmla="*/ 108 h 217"/>
                  <a:gd name="T14" fmla="*/ 108 w 216"/>
                  <a:gd name="T15" fmla="*/ 217 h 217"/>
                  <a:gd name="T16" fmla="*/ 216 w 216"/>
                  <a:gd name="T17" fmla="*/ 108 h 217"/>
                  <a:gd name="T18" fmla="*/ 108 w 216"/>
                  <a:gd name="T1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7">
                    <a:moveTo>
                      <a:pt x="108" y="14"/>
                    </a:moveTo>
                    <a:cubicBezTo>
                      <a:pt x="160" y="14"/>
                      <a:pt x="203" y="56"/>
                      <a:pt x="203" y="108"/>
                    </a:cubicBezTo>
                    <a:cubicBezTo>
                      <a:pt x="203" y="161"/>
                      <a:pt x="160" y="203"/>
                      <a:pt x="108" y="203"/>
                    </a:cubicBezTo>
                    <a:cubicBezTo>
                      <a:pt x="56" y="203"/>
                      <a:pt x="14" y="161"/>
                      <a:pt x="14" y="108"/>
                    </a:cubicBezTo>
                    <a:cubicBezTo>
                      <a:pt x="14" y="56"/>
                      <a:pt x="56" y="14"/>
                      <a:pt x="108" y="14"/>
                    </a:cubicBezTo>
                    <a:moveTo>
                      <a:pt x="108" y="0"/>
                    </a:moveTo>
                    <a:cubicBezTo>
                      <a:pt x="48" y="0"/>
                      <a:pt x="0" y="49"/>
                      <a:pt x="0" y="108"/>
                    </a:cubicBezTo>
                    <a:cubicBezTo>
                      <a:pt x="0" y="168"/>
                      <a:pt x="48" y="217"/>
                      <a:pt x="108" y="217"/>
                    </a:cubicBezTo>
                    <a:cubicBezTo>
                      <a:pt x="168" y="217"/>
                      <a:pt x="216" y="168"/>
                      <a:pt x="216" y="108"/>
                    </a:cubicBezTo>
                    <a:cubicBezTo>
                      <a:pt x="216" y="49"/>
                      <a:pt x="168" y="0"/>
                      <a:pt x="1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33"/>
              <p:cNvSpPr>
                <a:spLocks/>
              </p:cNvSpPr>
              <p:nvPr/>
            </p:nvSpPr>
            <p:spPr bwMode="auto">
              <a:xfrm>
                <a:off x="5728065" y="4481487"/>
                <a:ext cx="236901" cy="114610"/>
              </a:xfrm>
              <a:custGeom>
                <a:avLst/>
                <a:gdLst>
                  <a:gd name="T0" fmla="*/ 0 w 107"/>
                  <a:gd name="T1" fmla="*/ 18 h 54"/>
                  <a:gd name="T2" fmla="*/ 81 w 107"/>
                  <a:gd name="T3" fmla="*/ 18 h 54"/>
                  <a:gd name="T4" fmla="*/ 81 w 107"/>
                  <a:gd name="T5" fmla="*/ 0 h 54"/>
                  <a:gd name="T6" fmla="*/ 107 w 107"/>
                  <a:gd name="T7" fmla="*/ 26 h 54"/>
                  <a:gd name="T8" fmla="*/ 81 w 107"/>
                  <a:gd name="T9" fmla="*/ 54 h 54"/>
                  <a:gd name="T10" fmla="*/ 81 w 107"/>
                  <a:gd name="T11" fmla="*/ 36 h 54"/>
                  <a:gd name="T12" fmla="*/ 0 w 107"/>
                  <a:gd name="T13" fmla="*/ 36 h 54"/>
                  <a:gd name="T14" fmla="*/ 0 w 107"/>
                  <a:gd name="T15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54">
                    <a:moveTo>
                      <a:pt x="0" y="18"/>
                    </a:moveTo>
                    <a:lnTo>
                      <a:pt x="81" y="18"/>
                    </a:lnTo>
                    <a:lnTo>
                      <a:pt x="81" y="0"/>
                    </a:lnTo>
                    <a:lnTo>
                      <a:pt x="107" y="26"/>
                    </a:lnTo>
                    <a:lnTo>
                      <a:pt x="81" y="54"/>
                    </a:lnTo>
                    <a:lnTo>
                      <a:pt x="81" y="36"/>
                    </a:lnTo>
                    <a:lnTo>
                      <a:pt x="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34"/>
              <p:cNvSpPr>
                <a:spLocks/>
              </p:cNvSpPr>
              <p:nvPr/>
            </p:nvSpPr>
            <p:spPr bwMode="auto">
              <a:xfrm>
                <a:off x="6206295" y="4481487"/>
                <a:ext cx="239115" cy="114610"/>
              </a:xfrm>
              <a:custGeom>
                <a:avLst/>
                <a:gdLst>
                  <a:gd name="T0" fmla="*/ 108 w 108"/>
                  <a:gd name="T1" fmla="*/ 36 h 54"/>
                  <a:gd name="T2" fmla="*/ 27 w 108"/>
                  <a:gd name="T3" fmla="*/ 36 h 54"/>
                  <a:gd name="T4" fmla="*/ 27 w 108"/>
                  <a:gd name="T5" fmla="*/ 54 h 54"/>
                  <a:gd name="T6" fmla="*/ 0 w 108"/>
                  <a:gd name="T7" fmla="*/ 26 h 54"/>
                  <a:gd name="T8" fmla="*/ 27 w 108"/>
                  <a:gd name="T9" fmla="*/ 0 h 54"/>
                  <a:gd name="T10" fmla="*/ 27 w 108"/>
                  <a:gd name="T11" fmla="*/ 18 h 54"/>
                  <a:gd name="T12" fmla="*/ 108 w 108"/>
                  <a:gd name="T13" fmla="*/ 18 h 54"/>
                  <a:gd name="T14" fmla="*/ 108 w 108"/>
                  <a:gd name="T15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54">
                    <a:moveTo>
                      <a:pt x="108" y="36"/>
                    </a:moveTo>
                    <a:lnTo>
                      <a:pt x="27" y="36"/>
                    </a:lnTo>
                    <a:lnTo>
                      <a:pt x="27" y="54"/>
                    </a:lnTo>
                    <a:lnTo>
                      <a:pt x="0" y="26"/>
                    </a:lnTo>
                    <a:lnTo>
                      <a:pt x="27" y="0"/>
                    </a:lnTo>
                    <a:lnTo>
                      <a:pt x="27" y="18"/>
                    </a:lnTo>
                    <a:lnTo>
                      <a:pt x="108" y="18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6026958" y="4653403"/>
                <a:ext cx="119557" cy="229220"/>
              </a:xfrm>
              <a:custGeom>
                <a:avLst/>
                <a:gdLst>
                  <a:gd name="T0" fmla="*/ 18 w 54"/>
                  <a:gd name="T1" fmla="*/ 108 h 108"/>
                  <a:gd name="T2" fmla="*/ 18 w 54"/>
                  <a:gd name="T3" fmla="*/ 27 h 108"/>
                  <a:gd name="T4" fmla="*/ 0 w 54"/>
                  <a:gd name="T5" fmla="*/ 27 h 108"/>
                  <a:gd name="T6" fmla="*/ 26 w 54"/>
                  <a:gd name="T7" fmla="*/ 0 h 108"/>
                  <a:gd name="T8" fmla="*/ 54 w 54"/>
                  <a:gd name="T9" fmla="*/ 27 h 108"/>
                  <a:gd name="T10" fmla="*/ 36 w 54"/>
                  <a:gd name="T11" fmla="*/ 27 h 108"/>
                  <a:gd name="T12" fmla="*/ 36 w 54"/>
                  <a:gd name="T13" fmla="*/ 108 h 108"/>
                  <a:gd name="T14" fmla="*/ 18 w 54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8">
                    <a:moveTo>
                      <a:pt x="18" y="108"/>
                    </a:moveTo>
                    <a:lnTo>
                      <a:pt x="18" y="27"/>
                    </a:lnTo>
                    <a:lnTo>
                      <a:pt x="0" y="27"/>
                    </a:lnTo>
                    <a:lnTo>
                      <a:pt x="26" y="0"/>
                    </a:lnTo>
                    <a:lnTo>
                      <a:pt x="54" y="27"/>
                    </a:lnTo>
                    <a:lnTo>
                      <a:pt x="36" y="27"/>
                    </a:lnTo>
                    <a:lnTo>
                      <a:pt x="36" y="108"/>
                    </a:lnTo>
                    <a:lnTo>
                      <a:pt x="18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6026958" y="4194963"/>
                <a:ext cx="119557" cy="229220"/>
              </a:xfrm>
              <a:custGeom>
                <a:avLst/>
                <a:gdLst>
                  <a:gd name="T0" fmla="*/ 36 w 54"/>
                  <a:gd name="T1" fmla="*/ 0 h 108"/>
                  <a:gd name="T2" fmla="*/ 36 w 54"/>
                  <a:gd name="T3" fmla="*/ 81 h 108"/>
                  <a:gd name="T4" fmla="*/ 54 w 54"/>
                  <a:gd name="T5" fmla="*/ 81 h 108"/>
                  <a:gd name="T6" fmla="*/ 26 w 54"/>
                  <a:gd name="T7" fmla="*/ 108 h 108"/>
                  <a:gd name="T8" fmla="*/ 0 w 54"/>
                  <a:gd name="T9" fmla="*/ 81 h 108"/>
                  <a:gd name="T10" fmla="*/ 18 w 54"/>
                  <a:gd name="T11" fmla="*/ 81 h 108"/>
                  <a:gd name="T12" fmla="*/ 18 w 54"/>
                  <a:gd name="T13" fmla="*/ 0 h 108"/>
                  <a:gd name="T14" fmla="*/ 36 w 54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8">
                    <a:moveTo>
                      <a:pt x="36" y="0"/>
                    </a:moveTo>
                    <a:lnTo>
                      <a:pt x="36" y="81"/>
                    </a:lnTo>
                    <a:lnTo>
                      <a:pt x="54" y="81"/>
                    </a:lnTo>
                    <a:lnTo>
                      <a:pt x="26" y="108"/>
                    </a:lnTo>
                    <a:lnTo>
                      <a:pt x="0" y="81"/>
                    </a:lnTo>
                    <a:lnTo>
                      <a:pt x="18" y="81"/>
                    </a:lnTo>
                    <a:lnTo>
                      <a:pt x="18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6038029" y="4434794"/>
                <a:ext cx="95204" cy="74285"/>
              </a:xfrm>
              <a:custGeom>
                <a:avLst/>
                <a:gdLst>
                  <a:gd name="T0" fmla="*/ 36 w 36"/>
                  <a:gd name="T1" fmla="*/ 22 h 29"/>
                  <a:gd name="T2" fmla="*/ 33 w 36"/>
                  <a:gd name="T3" fmla="*/ 16 h 29"/>
                  <a:gd name="T4" fmla="*/ 36 w 36"/>
                  <a:gd name="T5" fmla="*/ 9 h 29"/>
                  <a:gd name="T6" fmla="*/ 27 w 36"/>
                  <a:gd name="T7" fmla="*/ 0 h 29"/>
                  <a:gd name="T8" fmla="*/ 30 w 36"/>
                  <a:gd name="T9" fmla="*/ 5 h 29"/>
                  <a:gd name="T10" fmla="*/ 27 w 36"/>
                  <a:gd name="T11" fmla="*/ 10 h 29"/>
                  <a:gd name="T12" fmla="*/ 18 w 36"/>
                  <a:gd name="T13" fmla="*/ 7 h 29"/>
                  <a:gd name="T14" fmla="*/ 10 w 36"/>
                  <a:gd name="T15" fmla="*/ 10 h 29"/>
                  <a:gd name="T16" fmla="*/ 7 w 36"/>
                  <a:gd name="T17" fmla="*/ 5 h 29"/>
                  <a:gd name="T18" fmla="*/ 9 w 36"/>
                  <a:gd name="T19" fmla="*/ 0 h 29"/>
                  <a:gd name="T20" fmla="*/ 0 w 36"/>
                  <a:gd name="T21" fmla="*/ 9 h 29"/>
                  <a:gd name="T22" fmla="*/ 3 w 36"/>
                  <a:gd name="T23" fmla="*/ 16 h 29"/>
                  <a:gd name="T24" fmla="*/ 0 w 36"/>
                  <a:gd name="T25" fmla="*/ 22 h 29"/>
                  <a:gd name="T26" fmla="*/ 18 w 36"/>
                  <a:gd name="T27" fmla="*/ 29 h 29"/>
                  <a:gd name="T28" fmla="*/ 36 w 36"/>
                  <a:gd name="T2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29">
                    <a:moveTo>
                      <a:pt x="36" y="22"/>
                    </a:moveTo>
                    <a:cubicBezTo>
                      <a:pt x="35" y="20"/>
                      <a:pt x="34" y="18"/>
                      <a:pt x="33" y="16"/>
                    </a:cubicBezTo>
                    <a:cubicBezTo>
                      <a:pt x="35" y="15"/>
                      <a:pt x="36" y="12"/>
                      <a:pt x="36" y="9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9" y="1"/>
                      <a:pt x="30" y="3"/>
                      <a:pt x="30" y="5"/>
                    </a:cubicBezTo>
                    <a:cubicBezTo>
                      <a:pt x="30" y="7"/>
                      <a:pt x="28" y="9"/>
                      <a:pt x="27" y="10"/>
                    </a:cubicBezTo>
                    <a:cubicBezTo>
                      <a:pt x="24" y="8"/>
                      <a:pt x="21" y="7"/>
                      <a:pt x="18" y="7"/>
                    </a:cubicBezTo>
                    <a:cubicBezTo>
                      <a:pt x="15" y="7"/>
                      <a:pt x="12" y="8"/>
                      <a:pt x="10" y="10"/>
                    </a:cubicBezTo>
                    <a:cubicBezTo>
                      <a:pt x="8" y="9"/>
                      <a:pt x="7" y="7"/>
                      <a:pt x="7" y="5"/>
                    </a:cubicBezTo>
                    <a:cubicBezTo>
                      <a:pt x="7" y="3"/>
                      <a:pt x="8" y="1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"/>
                      <a:pt x="1" y="15"/>
                      <a:pt x="3" y="16"/>
                    </a:cubicBezTo>
                    <a:cubicBezTo>
                      <a:pt x="2" y="18"/>
                      <a:pt x="1" y="20"/>
                      <a:pt x="0" y="22"/>
                    </a:cubicBezTo>
                    <a:cubicBezTo>
                      <a:pt x="3" y="26"/>
                      <a:pt x="10" y="29"/>
                      <a:pt x="18" y="29"/>
                    </a:cubicBezTo>
                    <a:cubicBezTo>
                      <a:pt x="26" y="29"/>
                      <a:pt x="33" y="26"/>
                      <a:pt x="36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5989320" y="4483610"/>
                <a:ext cx="90776" cy="137957"/>
              </a:xfrm>
              <a:custGeom>
                <a:avLst/>
                <a:gdLst>
                  <a:gd name="T0" fmla="*/ 8 w 34"/>
                  <a:gd name="T1" fmla="*/ 1 h 54"/>
                  <a:gd name="T2" fmla="*/ 5 w 34"/>
                  <a:gd name="T3" fmla="*/ 1 h 54"/>
                  <a:gd name="T4" fmla="*/ 5 w 34"/>
                  <a:gd name="T5" fmla="*/ 5 h 54"/>
                  <a:gd name="T6" fmla="*/ 15 w 34"/>
                  <a:gd name="T7" fmla="*/ 13 h 54"/>
                  <a:gd name="T8" fmla="*/ 15 w 34"/>
                  <a:gd name="T9" fmla="*/ 21 h 54"/>
                  <a:gd name="T10" fmla="*/ 15 w 34"/>
                  <a:gd name="T11" fmla="*/ 24 h 54"/>
                  <a:gd name="T12" fmla="*/ 2 w 34"/>
                  <a:gd name="T13" fmla="*/ 24 h 54"/>
                  <a:gd name="T14" fmla="*/ 0 w 34"/>
                  <a:gd name="T15" fmla="*/ 27 h 54"/>
                  <a:gd name="T16" fmla="*/ 2 w 34"/>
                  <a:gd name="T17" fmla="*/ 29 h 54"/>
                  <a:gd name="T18" fmla="*/ 15 w 34"/>
                  <a:gd name="T19" fmla="*/ 29 h 54"/>
                  <a:gd name="T20" fmla="*/ 18 w 34"/>
                  <a:gd name="T21" fmla="*/ 39 h 54"/>
                  <a:gd name="T22" fmla="*/ 8 w 34"/>
                  <a:gd name="T23" fmla="*/ 48 h 54"/>
                  <a:gd name="T24" fmla="*/ 8 w 34"/>
                  <a:gd name="T25" fmla="*/ 51 h 54"/>
                  <a:gd name="T26" fmla="*/ 11 w 34"/>
                  <a:gd name="T27" fmla="*/ 51 h 54"/>
                  <a:gd name="T28" fmla="*/ 20 w 34"/>
                  <a:gd name="T29" fmla="*/ 43 h 54"/>
                  <a:gd name="T30" fmla="*/ 34 w 34"/>
                  <a:gd name="T31" fmla="*/ 54 h 54"/>
                  <a:gd name="T32" fmla="*/ 34 w 34"/>
                  <a:gd name="T33" fmla="*/ 15 h 54"/>
                  <a:gd name="T34" fmla="*/ 19 w 34"/>
                  <a:gd name="T35" fmla="*/ 10 h 54"/>
                  <a:gd name="T36" fmla="*/ 8 w 34"/>
                  <a:gd name="T3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54">
                    <a:moveTo>
                      <a:pt x="8" y="1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2"/>
                      <a:pt x="4" y="4"/>
                      <a:pt x="5" y="5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6"/>
                      <a:pt x="15" y="18"/>
                      <a:pt x="15" y="21"/>
                    </a:cubicBezTo>
                    <a:cubicBezTo>
                      <a:pt x="15" y="22"/>
                      <a:pt x="15" y="23"/>
                      <a:pt x="1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5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2"/>
                      <a:pt x="17" y="36"/>
                      <a:pt x="18" y="3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8"/>
                      <a:pt x="7" y="50"/>
                      <a:pt x="8" y="51"/>
                    </a:cubicBezTo>
                    <a:cubicBezTo>
                      <a:pt x="9" y="52"/>
                      <a:pt x="11" y="52"/>
                      <a:pt x="11" y="51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4" y="49"/>
                      <a:pt x="28" y="53"/>
                      <a:pt x="34" y="54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8" y="14"/>
                      <a:pt x="23" y="13"/>
                      <a:pt x="19" y="10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6093379" y="4483610"/>
                <a:ext cx="88561" cy="137957"/>
              </a:xfrm>
              <a:custGeom>
                <a:avLst/>
                <a:gdLst>
                  <a:gd name="T0" fmla="*/ 31 w 33"/>
                  <a:gd name="T1" fmla="*/ 24 h 54"/>
                  <a:gd name="T2" fmla="*/ 19 w 33"/>
                  <a:gd name="T3" fmla="*/ 24 h 54"/>
                  <a:gd name="T4" fmla="*/ 19 w 33"/>
                  <a:gd name="T5" fmla="*/ 21 h 54"/>
                  <a:gd name="T6" fmla="*/ 18 w 33"/>
                  <a:gd name="T7" fmla="*/ 13 h 54"/>
                  <a:gd name="T8" fmla="*/ 28 w 33"/>
                  <a:gd name="T9" fmla="*/ 5 h 54"/>
                  <a:gd name="T10" fmla="*/ 28 w 33"/>
                  <a:gd name="T11" fmla="*/ 1 h 54"/>
                  <a:gd name="T12" fmla="*/ 25 w 33"/>
                  <a:gd name="T13" fmla="*/ 1 h 54"/>
                  <a:gd name="T14" fmla="*/ 14 w 33"/>
                  <a:gd name="T15" fmla="*/ 10 h 54"/>
                  <a:gd name="T16" fmla="*/ 0 w 33"/>
                  <a:gd name="T17" fmla="*/ 15 h 54"/>
                  <a:gd name="T18" fmla="*/ 0 w 33"/>
                  <a:gd name="T19" fmla="*/ 18 h 54"/>
                  <a:gd name="T20" fmla="*/ 0 w 33"/>
                  <a:gd name="T21" fmla="*/ 54 h 54"/>
                  <a:gd name="T22" fmla="*/ 13 w 33"/>
                  <a:gd name="T23" fmla="*/ 43 h 54"/>
                  <a:gd name="T24" fmla="*/ 22 w 33"/>
                  <a:gd name="T25" fmla="*/ 51 h 54"/>
                  <a:gd name="T26" fmla="*/ 25 w 33"/>
                  <a:gd name="T27" fmla="*/ 51 h 54"/>
                  <a:gd name="T28" fmla="*/ 25 w 33"/>
                  <a:gd name="T29" fmla="*/ 47 h 54"/>
                  <a:gd name="T30" fmla="*/ 15 w 33"/>
                  <a:gd name="T31" fmla="*/ 39 h 54"/>
                  <a:gd name="T32" fmla="*/ 18 w 33"/>
                  <a:gd name="T33" fmla="*/ 29 h 54"/>
                  <a:gd name="T34" fmla="*/ 31 w 33"/>
                  <a:gd name="T35" fmla="*/ 29 h 54"/>
                  <a:gd name="T36" fmla="*/ 33 w 33"/>
                  <a:gd name="T37" fmla="*/ 27 h 54"/>
                  <a:gd name="T38" fmla="*/ 31 w 33"/>
                  <a:gd name="T39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54">
                    <a:moveTo>
                      <a:pt x="31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2"/>
                      <a:pt x="19" y="21"/>
                    </a:cubicBezTo>
                    <a:cubicBezTo>
                      <a:pt x="19" y="18"/>
                      <a:pt x="19" y="16"/>
                      <a:pt x="18" y="13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4"/>
                      <a:pt x="29" y="2"/>
                      <a:pt x="28" y="1"/>
                    </a:cubicBezTo>
                    <a:cubicBezTo>
                      <a:pt x="28" y="0"/>
                      <a:pt x="26" y="0"/>
                      <a:pt x="25" y="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13"/>
                      <a:pt x="5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3"/>
                      <a:pt x="10" y="49"/>
                      <a:pt x="13" y="43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2"/>
                      <a:pt x="24" y="52"/>
                      <a:pt x="25" y="51"/>
                    </a:cubicBezTo>
                    <a:cubicBezTo>
                      <a:pt x="26" y="50"/>
                      <a:pt x="26" y="48"/>
                      <a:pt x="25" y="47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36"/>
                      <a:pt x="18" y="32"/>
                      <a:pt x="18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3" y="28"/>
                      <a:pt x="33" y="27"/>
                    </a:cubicBezTo>
                    <a:cubicBezTo>
                      <a:pt x="33" y="25"/>
                      <a:pt x="32" y="24"/>
                      <a:pt x="31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1081437" y="2521692"/>
            <a:ext cx="92674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KATA</a:t>
            </a:r>
          </a:p>
        </p:txBody>
      </p:sp>
      <p:sp>
        <p:nvSpPr>
          <p:cNvPr id="70" name="Freeform 207"/>
          <p:cNvSpPr>
            <a:spLocks noEditPoints="1"/>
          </p:cNvSpPr>
          <p:nvPr/>
        </p:nvSpPr>
        <p:spPr bwMode="auto">
          <a:xfrm>
            <a:off x="1078382" y="4870563"/>
            <a:ext cx="898536" cy="1022611"/>
          </a:xfrm>
          <a:custGeom>
            <a:avLst/>
            <a:gdLst>
              <a:gd name="T0" fmla="*/ 16 w 449"/>
              <a:gd name="T1" fmla="*/ 374 h 511"/>
              <a:gd name="T2" fmla="*/ 16 w 449"/>
              <a:gd name="T3" fmla="*/ 138 h 511"/>
              <a:gd name="T4" fmla="*/ 224 w 449"/>
              <a:gd name="T5" fmla="*/ 18 h 511"/>
              <a:gd name="T6" fmla="*/ 433 w 449"/>
              <a:gd name="T7" fmla="*/ 138 h 511"/>
              <a:gd name="T8" fmla="*/ 433 w 449"/>
              <a:gd name="T9" fmla="*/ 374 h 511"/>
              <a:gd name="T10" fmla="*/ 224 w 449"/>
              <a:gd name="T11" fmla="*/ 493 h 511"/>
              <a:gd name="T12" fmla="*/ 16 w 449"/>
              <a:gd name="T13" fmla="*/ 374 h 511"/>
              <a:gd name="T14" fmla="*/ 224 w 449"/>
              <a:gd name="T15" fmla="*/ 0 h 511"/>
              <a:gd name="T16" fmla="*/ 0 w 449"/>
              <a:gd name="T17" fmla="*/ 128 h 511"/>
              <a:gd name="T18" fmla="*/ 0 w 449"/>
              <a:gd name="T19" fmla="*/ 383 h 511"/>
              <a:gd name="T20" fmla="*/ 224 w 449"/>
              <a:gd name="T21" fmla="*/ 511 h 511"/>
              <a:gd name="T22" fmla="*/ 449 w 449"/>
              <a:gd name="T23" fmla="*/ 383 h 511"/>
              <a:gd name="T24" fmla="*/ 449 w 449"/>
              <a:gd name="T25" fmla="*/ 128 h 511"/>
              <a:gd name="T26" fmla="*/ 224 w 449"/>
              <a:gd name="T27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9" h="511">
                <a:moveTo>
                  <a:pt x="16" y="374"/>
                </a:moveTo>
                <a:lnTo>
                  <a:pt x="16" y="138"/>
                </a:lnTo>
                <a:lnTo>
                  <a:pt x="224" y="18"/>
                </a:lnTo>
                <a:lnTo>
                  <a:pt x="433" y="138"/>
                </a:lnTo>
                <a:lnTo>
                  <a:pt x="433" y="374"/>
                </a:lnTo>
                <a:lnTo>
                  <a:pt x="224" y="493"/>
                </a:lnTo>
                <a:lnTo>
                  <a:pt x="16" y="374"/>
                </a:lnTo>
                <a:close/>
                <a:moveTo>
                  <a:pt x="224" y="0"/>
                </a:moveTo>
                <a:lnTo>
                  <a:pt x="0" y="128"/>
                </a:lnTo>
                <a:lnTo>
                  <a:pt x="0" y="383"/>
                </a:lnTo>
                <a:lnTo>
                  <a:pt x="224" y="511"/>
                </a:lnTo>
                <a:lnTo>
                  <a:pt x="449" y="383"/>
                </a:lnTo>
                <a:lnTo>
                  <a:pt x="449" y="128"/>
                </a:lnTo>
                <a:lnTo>
                  <a:pt x="224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Freeform 30"/>
          <p:cNvSpPr>
            <a:spLocks noEditPoints="1"/>
          </p:cNvSpPr>
          <p:nvPr/>
        </p:nvSpPr>
        <p:spPr bwMode="auto">
          <a:xfrm>
            <a:off x="5548746" y="4822914"/>
            <a:ext cx="899966" cy="992040"/>
          </a:xfrm>
          <a:custGeom>
            <a:avLst/>
            <a:gdLst>
              <a:gd name="T0" fmla="*/ 218 w 438"/>
              <a:gd name="T1" fmla="*/ 19 h 504"/>
              <a:gd name="T2" fmla="*/ 421 w 438"/>
              <a:gd name="T3" fmla="*/ 136 h 504"/>
              <a:gd name="T4" fmla="*/ 421 w 438"/>
              <a:gd name="T5" fmla="*/ 368 h 504"/>
              <a:gd name="T6" fmla="*/ 218 w 438"/>
              <a:gd name="T7" fmla="*/ 485 h 504"/>
              <a:gd name="T8" fmla="*/ 16 w 438"/>
              <a:gd name="T9" fmla="*/ 368 h 504"/>
              <a:gd name="T10" fmla="*/ 16 w 438"/>
              <a:gd name="T11" fmla="*/ 136 h 504"/>
              <a:gd name="T12" fmla="*/ 218 w 438"/>
              <a:gd name="T13" fmla="*/ 19 h 504"/>
              <a:gd name="T14" fmla="*/ 218 w 438"/>
              <a:gd name="T15" fmla="*/ 0 h 504"/>
              <a:gd name="T16" fmla="*/ 0 w 438"/>
              <a:gd name="T17" fmla="*/ 126 h 504"/>
              <a:gd name="T18" fmla="*/ 0 w 438"/>
              <a:gd name="T19" fmla="*/ 378 h 504"/>
              <a:gd name="T20" fmla="*/ 218 w 438"/>
              <a:gd name="T21" fmla="*/ 504 h 504"/>
              <a:gd name="T22" fmla="*/ 438 w 438"/>
              <a:gd name="T23" fmla="*/ 378 h 504"/>
              <a:gd name="T24" fmla="*/ 438 w 438"/>
              <a:gd name="T25" fmla="*/ 126 h 504"/>
              <a:gd name="T26" fmla="*/ 218 w 438"/>
              <a:gd name="T27" fmla="*/ 0 h 504"/>
              <a:gd name="T28" fmla="*/ 218 w 438"/>
              <a:gd name="T29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8" h="504">
                <a:moveTo>
                  <a:pt x="218" y="19"/>
                </a:moveTo>
                <a:lnTo>
                  <a:pt x="421" y="136"/>
                </a:lnTo>
                <a:lnTo>
                  <a:pt x="421" y="368"/>
                </a:lnTo>
                <a:lnTo>
                  <a:pt x="218" y="485"/>
                </a:lnTo>
                <a:lnTo>
                  <a:pt x="16" y="368"/>
                </a:lnTo>
                <a:lnTo>
                  <a:pt x="16" y="136"/>
                </a:lnTo>
                <a:lnTo>
                  <a:pt x="218" y="19"/>
                </a:lnTo>
                <a:close/>
                <a:moveTo>
                  <a:pt x="218" y="0"/>
                </a:moveTo>
                <a:lnTo>
                  <a:pt x="0" y="126"/>
                </a:lnTo>
                <a:lnTo>
                  <a:pt x="0" y="378"/>
                </a:lnTo>
                <a:lnTo>
                  <a:pt x="218" y="504"/>
                </a:lnTo>
                <a:lnTo>
                  <a:pt x="438" y="378"/>
                </a:lnTo>
                <a:lnTo>
                  <a:pt x="438" y="126"/>
                </a:lnTo>
                <a:lnTo>
                  <a:pt x="218" y="0"/>
                </a:lnTo>
                <a:lnTo>
                  <a:pt x="218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79823" y="2521692"/>
            <a:ext cx="90639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KEDR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62728" y="2485983"/>
            <a:ext cx="19227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 Endpoint Security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559" y="5970328"/>
            <a:ext cx="217313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</a:t>
            </a:r>
          </a:p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Threat Lookup</a:t>
            </a:r>
            <a:endParaRPr lang="ru-RU" sz="3200" b="1" baseline="20000" dirty="0">
              <a:solidFill>
                <a:schemeClr val="bg1"/>
              </a:solidFill>
            </a:endParaRPr>
          </a:p>
        </p:txBody>
      </p:sp>
      <p:sp>
        <p:nvSpPr>
          <p:cNvPr id="82" name="Freeform 65"/>
          <p:cNvSpPr>
            <a:spLocks noEditPoints="1"/>
          </p:cNvSpPr>
          <p:nvPr/>
        </p:nvSpPr>
        <p:spPr bwMode="auto">
          <a:xfrm>
            <a:off x="3379824" y="1440478"/>
            <a:ext cx="906395" cy="992040"/>
          </a:xfrm>
          <a:custGeom>
            <a:avLst/>
            <a:gdLst>
              <a:gd name="T0" fmla="*/ 15 w 425"/>
              <a:gd name="T1" fmla="*/ 360 h 491"/>
              <a:gd name="T2" fmla="*/ 15 w 425"/>
              <a:gd name="T3" fmla="*/ 133 h 491"/>
              <a:gd name="T4" fmla="*/ 212 w 425"/>
              <a:gd name="T5" fmla="*/ 19 h 491"/>
              <a:gd name="T6" fmla="*/ 410 w 425"/>
              <a:gd name="T7" fmla="*/ 133 h 491"/>
              <a:gd name="T8" fmla="*/ 410 w 425"/>
              <a:gd name="T9" fmla="*/ 360 h 491"/>
              <a:gd name="T10" fmla="*/ 212 w 425"/>
              <a:gd name="T11" fmla="*/ 473 h 491"/>
              <a:gd name="T12" fmla="*/ 15 w 425"/>
              <a:gd name="T13" fmla="*/ 360 h 491"/>
              <a:gd name="T14" fmla="*/ 212 w 425"/>
              <a:gd name="T15" fmla="*/ 0 h 491"/>
              <a:gd name="T16" fmla="*/ 0 w 425"/>
              <a:gd name="T17" fmla="*/ 123 h 491"/>
              <a:gd name="T18" fmla="*/ 0 w 425"/>
              <a:gd name="T19" fmla="*/ 369 h 491"/>
              <a:gd name="T20" fmla="*/ 212 w 425"/>
              <a:gd name="T21" fmla="*/ 491 h 491"/>
              <a:gd name="T22" fmla="*/ 425 w 425"/>
              <a:gd name="T23" fmla="*/ 369 h 491"/>
              <a:gd name="T24" fmla="*/ 425 w 425"/>
              <a:gd name="T25" fmla="*/ 123 h 491"/>
              <a:gd name="T26" fmla="*/ 212 w 425"/>
              <a:gd name="T27" fmla="*/ 0 h 491"/>
              <a:gd name="T28" fmla="*/ 212 w 425"/>
              <a:gd name="T2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5" h="491">
                <a:moveTo>
                  <a:pt x="15" y="360"/>
                </a:moveTo>
                <a:lnTo>
                  <a:pt x="15" y="133"/>
                </a:lnTo>
                <a:lnTo>
                  <a:pt x="212" y="19"/>
                </a:lnTo>
                <a:lnTo>
                  <a:pt x="410" y="133"/>
                </a:lnTo>
                <a:lnTo>
                  <a:pt x="410" y="360"/>
                </a:lnTo>
                <a:lnTo>
                  <a:pt x="212" y="473"/>
                </a:lnTo>
                <a:lnTo>
                  <a:pt x="15" y="360"/>
                </a:lnTo>
                <a:close/>
                <a:moveTo>
                  <a:pt x="212" y="0"/>
                </a:moveTo>
                <a:lnTo>
                  <a:pt x="0" y="123"/>
                </a:lnTo>
                <a:lnTo>
                  <a:pt x="0" y="369"/>
                </a:lnTo>
                <a:lnTo>
                  <a:pt x="212" y="491"/>
                </a:lnTo>
                <a:lnTo>
                  <a:pt x="425" y="369"/>
                </a:lnTo>
                <a:lnTo>
                  <a:pt x="425" y="123"/>
                </a:lnTo>
                <a:lnTo>
                  <a:pt x="212" y="0"/>
                </a:lnTo>
                <a:lnTo>
                  <a:pt x="212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106"/>
          <p:cNvGrpSpPr/>
          <p:nvPr/>
        </p:nvGrpSpPr>
        <p:grpSpPr>
          <a:xfrm>
            <a:off x="1081438" y="1400788"/>
            <a:ext cx="926749" cy="987637"/>
            <a:chOff x="4008438" y="973137"/>
            <a:chExt cx="685800" cy="782638"/>
          </a:xfrm>
        </p:grpSpPr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4008438" y="973137"/>
              <a:ext cx="685800" cy="782638"/>
            </a:xfrm>
            <a:custGeom>
              <a:avLst/>
              <a:gdLst>
                <a:gd name="T0" fmla="*/ 216 w 432"/>
                <a:gd name="T1" fmla="*/ 17 h 493"/>
                <a:gd name="T2" fmla="*/ 417 w 432"/>
                <a:gd name="T3" fmla="*/ 132 h 493"/>
                <a:gd name="T4" fmla="*/ 417 w 432"/>
                <a:gd name="T5" fmla="*/ 361 h 493"/>
                <a:gd name="T6" fmla="*/ 216 w 432"/>
                <a:gd name="T7" fmla="*/ 476 h 493"/>
                <a:gd name="T8" fmla="*/ 16 w 432"/>
                <a:gd name="T9" fmla="*/ 361 h 493"/>
                <a:gd name="T10" fmla="*/ 16 w 432"/>
                <a:gd name="T11" fmla="*/ 132 h 493"/>
                <a:gd name="T12" fmla="*/ 216 w 432"/>
                <a:gd name="T13" fmla="*/ 17 h 493"/>
                <a:gd name="T14" fmla="*/ 216 w 432"/>
                <a:gd name="T15" fmla="*/ 0 h 493"/>
                <a:gd name="T16" fmla="*/ 0 w 432"/>
                <a:gd name="T17" fmla="*/ 123 h 493"/>
                <a:gd name="T18" fmla="*/ 0 w 432"/>
                <a:gd name="T19" fmla="*/ 370 h 493"/>
                <a:gd name="T20" fmla="*/ 216 w 432"/>
                <a:gd name="T21" fmla="*/ 493 h 493"/>
                <a:gd name="T22" fmla="*/ 432 w 432"/>
                <a:gd name="T23" fmla="*/ 370 h 493"/>
                <a:gd name="T24" fmla="*/ 432 w 432"/>
                <a:gd name="T25" fmla="*/ 123 h 493"/>
                <a:gd name="T26" fmla="*/ 216 w 432"/>
                <a:gd name="T27" fmla="*/ 0 h 493"/>
                <a:gd name="T28" fmla="*/ 216 w 432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493">
                  <a:moveTo>
                    <a:pt x="216" y="17"/>
                  </a:moveTo>
                  <a:lnTo>
                    <a:pt x="417" y="132"/>
                  </a:lnTo>
                  <a:lnTo>
                    <a:pt x="417" y="361"/>
                  </a:lnTo>
                  <a:lnTo>
                    <a:pt x="216" y="476"/>
                  </a:lnTo>
                  <a:lnTo>
                    <a:pt x="16" y="361"/>
                  </a:lnTo>
                  <a:lnTo>
                    <a:pt x="16" y="132"/>
                  </a:lnTo>
                  <a:lnTo>
                    <a:pt x="216" y="17"/>
                  </a:lnTo>
                  <a:close/>
                  <a:moveTo>
                    <a:pt x="216" y="0"/>
                  </a:moveTo>
                  <a:lnTo>
                    <a:pt x="0" y="123"/>
                  </a:lnTo>
                  <a:lnTo>
                    <a:pt x="0" y="370"/>
                  </a:lnTo>
                  <a:lnTo>
                    <a:pt x="216" y="493"/>
                  </a:lnTo>
                  <a:lnTo>
                    <a:pt x="432" y="370"/>
                  </a:lnTo>
                  <a:lnTo>
                    <a:pt x="432" y="123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9"/>
            <p:cNvSpPr>
              <a:spLocks noEditPoints="1"/>
            </p:cNvSpPr>
            <p:nvPr/>
          </p:nvSpPr>
          <p:spPr bwMode="auto">
            <a:xfrm>
              <a:off x="4008438" y="973137"/>
              <a:ext cx="685800" cy="782638"/>
            </a:xfrm>
            <a:custGeom>
              <a:avLst/>
              <a:gdLst>
                <a:gd name="T0" fmla="*/ 216 w 432"/>
                <a:gd name="T1" fmla="*/ 17 h 493"/>
                <a:gd name="T2" fmla="*/ 417 w 432"/>
                <a:gd name="T3" fmla="*/ 132 h 493"/>
                <a:gd name="T4" fmla="*/ 417 w 432"/>
                <a:gd name="T5" fmla="*/ 361 h 493"/>
                <a:gd name="T6" fmla="*/ 216 w 432"/>
                <a:gd name="T7" fmla="*/ 476 h 493"/>
                <a:gd name="T8" fmla="*/ 16 w 432"/>
                <a:gd name="T9" fmla="*/ 361 h 493"/>
                <a:gd name="T10" fmla="*/ 16 w 432"/>
                <a:gd name="T11" fmla="*/ 132 h 493"/>
                <a:gd name="T12" fmla="*/ 216 w 432"/>
                <a:gd name="T13" fmla="*/ 17 h 493"/>
                <a:gd name="T14" fmla="*/ 216 w 432"/>
                <a:gd name="T15" fmla="*/ 0 h 493"/>
                <a:gd name="T16" fmla="*/ 0 w 432"/>
                <a:gd name="T17" fmla="*/ 123 h 493"/>
                <a:gd name="T18" fmla="*/ 0 w 432"/>
                <a:gd name="T19" fmla="*/ 370 h 493"/>
                <a:gd name="T20" fmla="*/ 216 w 432"/>
                <a:gd name="T21" fmla="*/ 493 h 493"/>
                <a:gd name="T22" fmla="*/ 432 w 432"/>
                <a:gd name="T23" fmla="*/ 370 h 493"/>
                <a:gd name="T24" fmla="*/ 432 w 432"/>
                <a:gd name="T25" fmla="*/ 123 h 493"/>
                <a:gd name="T26" fmla="*/ 216 w 432"/>
                <a:gd name="T27" fmla="*/ 0 h 493"/>
                <a:gd name="T28" fmla="*/ 216 w 432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493">
                  <a:moveTo>
                    <a:pt x="216" y="17"/>
                  </a:moveTo>
                  <a:lnTo>
                    <a:pt x="417" y="132"/>
                  </a:lnTo>
                  <a:lnTo>
                    <a:pt x="417" y="361"/>
                  </a:lnTo>
                  <a:lnTo>
                    <a:pt x="216" y="476"/>
                  </a:lnTo>
                  <a:lnTo>
                    <a:pt x="16" y="361"/>
                  </a:lnTo>
                  <a:lnTo>
                    <a:pt x="16" y="132"/>
                  </a:lnTo>
                  <a:lnTo>
                    <a:pt x="216" y="17"/>
                  </a:lnTo>
                  <a:moveTo>
                    <a:pt x="216" y="0"/>
                  </a:moveTo>
                  <a:lnTo>
                    <a:pt x="0" y="123"/>
                  </a:lnTo>
                  <a:lnTo>
                    <a:pt x="0" y="370"/>
                  </a:lnTo>
                  <a:lnTo>
                    <a:pt x="216" y="493"/>
                  </a:lnTo>
                  <a:lnTo>
                    <a:pt x="432" y="370"/>
                  </a:lnTo>
                  <a:lnTo>
                    <a:pt x="432" y="123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20"/>
            <p:cNvSpPr>
              <a:spLocks noEditPoints="1"/>
            </p:cNvSpPr>
            <p:nvPr/>
          </p:nvSpPr>
          <p:spPr bwMode="auto">
            <a:xfrm>
              <a:off x="4130675" y="1144588"/>
              <a:ext cx="441325" cy="439738"/>
            </a:xfrm>
            <a:custGeom>
              <a:avLst/>
              <a:gdLst>
                <a:gd name="T0" fmla="*/ 118 w 236"/>
                <a:gd name="T1" fmla="*/ 13 h 235"/>
                <a:gd name="T2" fmla="*/ 223 w 236"/>
                <a:gd name="T3" fmla="*/ 117 h 235"/>
                <a:gd name="T4" fmla="*/ 118 w 236"/>
                <a:gd name="T5" fmla="*/ 222 h 235"/>
                <a:gd name="T6" fmla="*/ 13 w 236"/>
                <a:gd name="T7" fmla="*/ 117 h 235"/>
                <a:gd name="T8" fmla="*/ 118 w 236"/>
                <a:gd name="T9" fmla="*/ 13 h 235"/>
                <a:gd name="T10" fmla="*/ 118 w 236"/>
                <a:gd name="T11" fmla="*/ 0 h 235"/>
                <a:gd name="T12" fmla="*/ 0 w 236"/>
                <a:gd name="T13" fmla="*/ 117 h 235"/>
                <a:gd name="T14" fmla="*/ 118 w 236"/>
                <a:gd name="T15" fmla="*/ 235 h 235"/>
                <a:gd name="T16" fmla="*/ 236 w 236"/>
                <a:gd name="T17" fmla="*/ 117 h 235"/>
                <a:gd name="T18" fmla="*/ 118 w 236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5">
                  <a:moveTo>
                    <a:pt x="118" y="13"/>
                  </a:moveTo>
                  <a:cubicBezTo>
                    <a:pt x="176" y="13"/>
                    <a:pt x="223" y="60"/>
                    <a:pt x="223" y="117"/>
                  </a:cubicBezTo>
                  <a:cubicBezTo>
                    <a:pt x="223" y="175"/>
                    <a:pt x="176" y="222"/>
                    <a:pt x="118" y="222"/>
                  </a:cubicBezTo>
                  <a:cubicBezTo>
                    <a:pt x="60" y="222"/>
                    <a:pt x="13" y="175"/>
                    <a:pt x="13" y="117"/>
                  </a:cubicBezTo>
                  <a:cubicBezTo>
                    <a:pt x="13" y="60"/>
                    <a:pt x="60" y="13"/>
                    <a:pt x="118" y="13"/>
                  </a:cubicBezTo>
                  <a:moveTo>
                    <a:pt x="118" y="0"/>
                  </a:moveTo>
                  <a:cubicBezTo>
                    <a:pt x="53" y="0"/>
                    <a:pt x="0" y="52"/>
                    <a:pt x="0" y="117"/>
                  </a:cubicBezTo>
                  <a:cubicBezTo>
                    <a:pt x="0" y="183"/>
                    <a:pt x="53" y="235"/>
                    <a:pt x="118" y="235"/>
                  </a:cubicBezTo>
                  <a:cubicBezTo>
                    <a:pt x="183" y="235"/>
                    <a:pt x="236" y="183"/>
                    <a:pt x="236" y="117"/>
                  </a:cubicBezTo>
                  <a:cubicBezTo>
                    <a:pt x="236" y="52"/>
                    <a:pt x="183" y="0"/>
                    <a:pt x="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21"/>
            <p:cNvSpPr>
              <a:spLocks noEditPoints="1"/>
            </p:cNvSpPr>
            <p:nvPr/>
          </p:nvSpPr>
          <p:spPr bwMode="auto">
            <a:xfrm>
              <a:off x="4192588" y="1204913"/>
              <a:ext cx="319088" cy="319088"/>
            </a:xfrm>
            <a:custGeom>
              <a:avLst/>
              <a:gdLst>
                <a:gd name="T0" fmla="*/ 85 w 170"/>
                <a:gd name="T1" fmla="*/ 13 h 171"/>
                <a:gd name="T2" fmla="*/ 157 w 170"/>
                <a:gd name="T3" fmla="*/ 85 h 171"/>
                <a:gd name="T4" fmla="*/ 85 w 170"/>
                <a:gd name="T5" fmla="*/ 157 h 171"/>
                <a:gd name="T6" fmla="*/ 13 w 170"/>
                <a:gd name="T7" fmla="*/ 85 h 171"/>
                <a:gd name="T8" fmla="*/ 85 w 170"/>
                <a:gd name="T9" fmla="*/ 13 h 171"/>
                <a:gd name="T10" fmla="*/ 85 w 170"/>
                <a:gd name="T11" fmla="*/ 0 h 171"/>
                <a:gd name="T12" fmla="*/ 0 w 170"/>
                <a:gd name="T13" fmla="*/ 85 h 171"/>
                <a:gd name="T14" fmla="*/ 85 w 170"/>
                <a:gd name="T15" fmla="*/ 171 h 171"/>
                <a:gd name="T16" fmla="*/ 170 w 170"/>
                <a:gd name="T17" fmla="*/ 85 h 171"/>
                <a:gd name="T18" fmla="*/ 85 w 17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13"/>
                  </a:moveTo>
                  <a:cubicBezTo>
                    <a:pt x="125" y="13"/>
                    <a:pt x="157" y="46"/>
                    <a:pt x="157" y="85"/>
                  </a:cubicBezTo>
                  <a:cubicBezTo>
                    <a:pt x="157" y="125"/>
                    <a:pt x="125" y="157"/>
                    <a:pt x="85" y="157"/>
                  </a:cubicBezTo>
                  <a:cubicBezTo>
                    <a:pt x="45" y="157"/>
                    <a:pt x="13" y="125"/>
                    <a:pt x="13" y="85"/>
                  </a:cubicBezTo>
                  <a:cubicBezTo>
                    <a:pt x="13" y="46"/>
                    <a:pt x="45" y="13"/>
                    <a:pt x="85" y="13"/>
                  </a:cubicBezTo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2"/>
            <p:cNvSpPr>
              <a:spLocks noEditPoints="1"/>
            </p:cNvSpPr>
            <p:nvPr/>
          </p:nvSpPr>
          <p:spPr bwMode="auto">
            <a:xfrm>
              <a:off x="4254500" y="1266825"/>
              <a:ext cx="195263" cy="195263"/>
            </a:xfrm>
            <a:custGeom>
              <a:avLst/>
              <a:gdLst>
                <a:gd name="T0" fmla="*/ 52 w 104"/>
                <a:gd name="T1" fmla="*/ 13 h 105"/>
                <a:gd name="T2" fmla="*/ 91 w 104"/>
                <a:gd name="T3" fmla="*/ 52 h 105"/>
                <a:gd name="T4" fmla="*/ 52 w 104"/>
                <a:gd name="T5" fmla="*/ 92 h 105"/>
                <a:gd name="T6" fmla="*/ 13 w 104"/>
                <a:gd name="T7" fmla="*/ 52 h 105"/>
                <a:gd name="T8" fmla="*/ 52 w 104"/>
                <a:gd name="T9" fmla="*/ 13 h 105"/>
                <a:gd name="T10" fmla="*/ 52 w 104"/>
                <a:gd name="T11" fmla="*/ 0 h 105"/>
                <a:gd name="T12" fmla="*/ 0 w 104"/>
                <a:gd name="T13" fmla="*/ 52 h 105"/>
                <a:gd name="T14" fmla="*/ 52 w 104"/>
                <a:gd name="T15" fmla="*/ 105 h 105"/>
                <a:gd name="T16" fmla="*/ 104 w 104"/>
                <a:gd name="T17" fmla="*/ 52 h 105"/>
                <a:gd name="T18" fmla="*/ 52 w 104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13"/>
                  </a:moveTo>
                  <a:cubicBezTo>
                    <a:pt x="74" y="13"/>
                    <a:pt x="91" y="31"/>
                    <a:pt x="91" y="52"/>
                  </a:cubicBezTo>
                  <a:cubicBezTo>
                    <a:pt x="91" y="74"/>
                    <a:pt x="74" y="92"/>
                    <a:pt x="52" y="92"/>
                  </a:cubicBezTo>
                  <a:cubicBezTo>
                    <a:pt x="30" y="92"/>
                    <a:pt x="13" y="74"/>
                    <a:pt x="13" y="52"/>
                  </a:cubicBezTo>
                  <a:cubicBezTo>
                    <a:pt x="13" y="31"/>
                    <a:pt x="30" y="13"/>
                    <a:pt x="52" y="13"/>
                  </a:cubicBezTo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4338638" y="1230313"/>
              <a:ext cx="236538" cy="146050"/>
            </a:xfrm>
            <a:custGeom>
              <a:avLst/>
              <a:gdLst>
                <a:gd name="T0" fmla="*/ 7 w 126"/>
                <a:gd name="T1" fmla="*/ 78 h 78"/>
                <a:gd name="T2" fmla="*/ 1 w 126"/>
                <a:gd name="T3" fmla="*/ 75 h 78"/>
                <a:gd name="T4" fmla="*/ 4 w 126"/>
                <a:gd name="T5" fmla="*/ 66 h 78"/>
                <a:gd name="T6" fmla="*/ 115 w 126"/>
                <a:gd name="T7" fmla="*/ 2 h 78"/>
                <a:gd name="T8" fmla="*/ 124 w 126"/>
                <a:gd name="T9" fmla="*/ 5 h 78"/>
                <a:gd name="T10" fmla="*/ 122 w 126"/>
                <a:gd name="T11" fmla="*/ 13 h 78"/>
                <a:gd name="T12" fmla="*/ 10 w 126"/>
                <a:gd name="T13" fmla="*/ 77 h 78"/>
                <a:gd name="T14" fmla="*/ 7 w 126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78">
                  <a:moveTo>
                    <a:pt x="7" y="78"/>
                  </a:moveTo>
                  <a:cubicBezTo>
                    <a:pt x="5" y="78"/>
                    <a:pt x="3" y="77"/>
                    <a:pt x="1" y="75"/>
                  </a:cubicBezTo>
                  <a:cubicBezTo>
                    <a:pt x="0" y="72"/>
                    <a:pt x="1" y="68"/>
                    <a:pt x="4" y="66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0"/>
                    <a:pt x="122" y="1"/>
                    <a:pt x="124" y="5"/>
                  </a:cubicBezTo>
                  <a:cubicBezTo>
                    <a:pt x="126" y="8"/>
                    <a:pt x="125" y="12"/>
                    <a:pt x="122" y="1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8"/>
                    <a:pt x="8" y="78"/>
                    <a:pt x="7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Oval 24"/>
            <p:cNvSpPr>
              <a:spLocks noChangeArrowheads="1"/>
            </p:cNvSpPr>
            <p:nvPr/>
          </p:nvSpPr>
          <p:spPr bwMode="auto">
            <a:xfrm>
              <a:off x="4229100" y="1217613"/>
              <a:ext cx="60325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4376738" y="1400175"/>
              <a:ext cx="60325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Oval 26"/>
            <p:cNvSpPr>
              <a:spLocks noChangeArrowheads="1"/>
            </p:cNvSpPr>
            <p:nvPr/>
          </p:nvSpPr>
          <p:spPr bwMode="auto">
            <a:xfrm>
              <a:off x="4154488" y="1462088"/>
              <a:ext cx="61913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7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84" y="5087765"/>
            <a:ext cx="558602" cy="591770"/>
          </a:xfrm>
          <a:prstGeom prst="rect">
            <a:avLst/>
          </a:prstGeom>
        </p:spPr>
      </p:pic>
      <p:grpSp>
        <p:nvGrpSpPr>
          <p:cNvPr id="99" name="Группа 553"/>
          <p:cNvGrpSpPr/>
          <p:nvPr/>
        </p:nvGrpSpPr>
        <p:grpSpPr>
          <a:xfrm>
            <a:off x="5657854" y="1475999"/>
            <a:ext cx="796876" cy="899972"/>
            <a:chOff x="2306638" y="2690813"/>
            <a:chExt cx="696912" cy="796925"/>
          </a:xfrm>
        </p:grpSpPr>
        <p:sp>
          <p:nvSpPr>
            <p:cNvPr id="100" name="Freeform 84"/>
            <p:cNvSpPr>
              <a:spLocks noEditPoints="1"/>
            </p:cNvSpPr>
            <p:nvPr/>
          </p:nvSpPr>
          <p:spPr bwMode="auto">
            <a:xfrm>
              <a:off x="2306638" y="2690813"/>
              <a:ext cx="696912" cy="796925"/>
            </a:xfrm>
            <a:custGeom>
              <a:avLst/>
              <a:gdLst>
                <a:gd name="T0" fmla="*/ 220 w 439"/>
                <a:gd name="T1" fmla="*/ 19 h 502"/>
                <a:gd name="T2" fmla="*/ 423 w 439"/>
                <a:gd name="T3" fmla="*/ 135 h 502"/>
                <a:gd name="T4" fmla="*/ 423 w 439"/>
                <a:gd name="T5" fmla="*/ 368 h 502"/>
                <a:gd name="T6" fmla="*/ 220 w 439"/>
                <a:gd name="T7" fmla="*/ 484 h 502"/>
                <a:gd name="T8" fmla="*/ 16 w 439"/>
                <a:gd name="T9" fmla="*/ 368 h 502"/>
                <a:gd name="T10" fmla="*/ 16 w 439"/>
                <a:gd name="T11" fmla="*/ 135 h 502"/>
                <a:gd name="T12" fmla="*/ 220 w 439"/>
                <a:gd name="T13" fmla="*/ 19 h 502"/>
                <a:gd name="T14" fmla="*/ 220 w 439"/>
                <a:gd name="T15" fmla="*/ 0 h 502"/>
                <a:gd name="T16" fmla="*/ 0 w 439"/>
                <a:gd name="T17" fmla="*/ 126 h 502"/>
                <a:gd name="T18" fmla="*/ 0 w 439"/>
                <a:gd name="T19" fmla="*/ 377 h 502"/>
                <a:gd name="T20" fmla="*/ 220 w 439"/>
                <a:gd name="T21" fmla="*/ 502 h 502"/>
                <a:gd name="T22" fmla="*/ 439 w 439"/>
                <a:gd name="T23" fmla="*/ 377 h 502"/>
                <a:gd name="T24" fmla="*/ 439 w 439"/>
                <a:gd name="T25" fmla="*/ 126 h 502"/>
                <a:gd name="T26" fmla="*/ 220 w 439"/>
                <a:gd name="T27" fmla="*/ 0 h 502"/>
                <a:gd name="T28" fmla="*/ 220 w 439"/>
                <a:gd name="T2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502">
                  <a:moveTo>
                    <a:pt x="220" y="19"/>
                  </a:moveTo>
                  <a:lnTo>
                    <a:pt x="423" y="135"/>
                  </a:lnTo>
                  <a:lnTo>
                    <a:pt x="423" y="368"/>
                  </a:lnTo>
                  <a:lnTo>
                    <a:pt x="220" y="484"/>
                  </a:lnTo>
                  <a:lnTo>
                    <a:pt x="16" y="368"/>
                  </a:lnTo>
                  <a:lnTo>
                    <a:pt x="16" y="135"/>
                  </a:lnTo>
                  <a:lnTo>
                    <a:pt x="220" y="19"/>
                  </a:lnTo>
                  <a:close/>
                  <a:moveTo>
                    <a:pt x="220" y="0"/>
                  </a:moveTo>
                  <a:lnTo>
                    <a:pt x="0" y="126"/>
                  </a:lnTo>
                  <a:lnTo>
                    <a:pt x="0" y="377"/>
                  </a:lnTo>
                  <a:lnTo>
                    <a:pt x="220" y="502"/>
                  </a:lnTo>
                  <a:lnTo>
                    <a:pt x="439" y="377"/>
                  </a:lnTo>
                  <a:lnTo>
                    <a:pt x="439" y="126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" name="Freeform 85"/>
            <p:cNvSpPr>
              <a:spLocks noEditPoints="1"/>
            </p:cNvSpPr>
            <p:nvPr/>
          </p:nvSpPr>
          <p:spPr bwMode="auto">
            <a:xfrm>
              <a:off x="2306638" y="2690813"/>
              <a:ext cx="696912" cy="796925"/>
            </a:xfrm>
            <a:custGeom>
              <a:avLst/>
              <a:gdLst>
                <a:gd name="T0" fmla="*/ 220 w 439"/>
                <a:gd name="T1" fmla="*/ 19 h 502"/>
                <a:gd name="T2" fmla="*/ 423 w 439"/>
                <a:gd name="T3" fmla="*/ 135 h 502"/>
                <a:gd name="T4" fmla="*/ 423 w 439"/>
                <a:gd name="T5" fmla="*/ 368 h 502"/>
                <a:gd name="T6" fmla="*/ 220 w 439"/>
                <a:gd name="T7" fmla="*/ 484 h 502"/>
                <a:gd name="T8" fmla="*/ 16 w 439"/>
                <a:gd name="T9" fmla="*/ 368 h 502"/>
                <a:gd name="T10" fmla="*/ 16 w 439"/>
                <a:gd name="T11" fmla="*/ 135 h 502"/>
                <a:gd name="T12" fmla="*/ 220 w 439"/>
                <a:gd name="T13" fmla="*/ 19 h 502"/>
                <a:gd name="T14" fmla="*/ 220 w 439"/>
                <a:gd name="T15" fmla="*/ 0 h 502"/>
                <a:gd name="T16" fmla="*/ 0 w 439"/>
                <a:gd name="T17" fmla="*/ 126 h 502"/>
                <a:gd name="T18" fmla="*/ 0 w 439"/>
                <a:gd name="T19" fmla="*/ 377 h 502"/>
                <a:gd name="T20" fmla="*/ 220 w 439"/>
                <a:gd name="T21" fmla="*/ 502 h 502"/>
                <a:gd name="T22" fmla="*/ 439 w 439"/>
                <a:gd name="T23" fmla="*/ 377 h 502"/>
                <a:gd name="T24" fmla="*/ 439 w 439"/>
                <a:gd name="T25" fmla="*/ 126 h 502"/>
                <a:gd name="T26" fmla="*/ 220 w 439"/>
                <a:gd name="T27" fmla="*/ 0 h 502"/>
                <a:gd name="T28" fmla="*/ 220 w 439"/>
                <a:gd name="T2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502">
                  <a:moveTo>
                    <a:pt x="220" y="19"/>
                  </a:moveTo>
                  <a:lnTo>
                    <a:pt x="423" y="135"/>
                  </a:lnTo>
                  <a:lnTo>
                    <a:pt x="423" y="368"/>
                  </a:lnTo>
                  <a:lnTo>
                    <a:pt x="220" y="484"/>
                  </a:lnTo>
                  <a:lnTo>
                    <a:pt x="16" y="368"/>
                  </a:lnTo>
                  <a:lnTo>
                    <a:pt x="16" y="135"/>
                  </a:lnTo>
                  <a:lnTo>
                    <a:pt x="220" y="19"/>
                  </a:lnTo>
                  <a:moveTo>
                    <a:pt x="220" y="0"/>
                  </a:moveTo>
                  <a:lnTo>
                    <a:pt x="0" y="126"/>
                  </a:lnTo>
                  <a:lnTo>
                    <a:pt x="0" y="377"/>
                  </a:lnTo>
                  <a:lnTo>
                    <a:pt x="220" y="502"/>
                  </a:lnTo>
                  <a:lnTo>
                    <a:pt x="439" y="377"/>
                  </a:lnTo>
                  <a:lnTo>
                    <a:pt x="439" y="126"/>
                  </a:lnTo>
                  <a:lnTo>
                    <a:pt x="220" y="0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2563813" y="2881313"/>
              <a:ext cx="50800" cy="96837"/>
            </a:xfrm>
            <a:custGeom>
              <a:avLst/>
              <a:gdLst>
                <a:gd name="T0" fmla="*/ 32 w 32"/>
                <a:gd name="T1" fmla="*/ 61 h 61"/>
                <a:gd name="T2" fmla="*/ 7 w 32"/>
                <a:gd name="T3" fmla="*/ 0 h 61"/>
                <a:gd name="T4" fmla="*/ 0 w 32"/>
                <a:gd name="T5" fmla="*/ 2 h 61"/>
                <a:gd name="T6" fmla="*/ 24 w 32"/>
                <a:gd name="T7" fmla="*/ 61 h 61"/>
                <a:gd name="T8" fmla="*/ 32 w 3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1">
                  <a:moveTo>
                    <a:pt x="32" y="6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24" y="61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2446338" y="2998788"/>
              <a:ext cx="134937" cy="66675"/>
            </a:xfrm>
            <a:custGeom>
              <a:avLst/>
              <a:gdLst>
                <a:gd name="T0" fmla="*/ 85 w 85"/>
                <a:gd name="T1" fmla="*/ 34 h 42"/>
                <a:gd name="T2" fmla="*/ 2 w 85"/>
                <a:gd name="T3" fmla="*/ 0 h 42"/>
                <a:gd name="T4" fmla="*/ 0 w 85"/>
                <a:gd name="T5" fmla="*/ 7 h 42"/>
                <a:gd name="T6" fmla="*/ 85 w 85"/>
                <a:gd name="T7" fmla="*/ 42 h 42"/>
                <a:gd name="T8" fmla="*/ 85 w 85"/>
                <a:gd name="T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85" y="34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85" y="42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2728913" y="2998788"/>
              <a:ext cx="134937" cy="66675"/>
            </a:xfrm>
            <a:custGeom>
              <a:avLst/>
              <a:gdLst>
                <a:gd name="T0" fmla="*/ 0 w 85"/>
                <a:gd name="T1" fmla="*/ 42 h 42"/>
                <a:gd name="T2" fmla="*/ 85 w 85"/>
                <a:gd name="T3" fmla="*/ 7 h 42"/>
                <a:gd name="T4" fmla="*/ 83 w 85"/>
                <a:gd name="T5" fmla="*/ 0 h 42"/>
                <a:gd name="T6" fmla="*/ 0 w 85"/>
                <a:gd name="T7" fmla="*/ 34 h 42"/>
                <a:gd name="T8" fmla="*/ 0 w 8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0" y="42"/>
                  </a:moveTo>
                  <a:lnTo>
                    <a:pt x="85" y="7"/>
                  </a:lnTo>
                  <a:lnTo>
                    <a:pt x="83" y="0"/>
                  </a:lnTo>
                  <a:lnTo>
                    <a:pt x="0" y="3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2695575" y="2881313"/>
              <a:ext cx="50800" cy="96837"/>
            </a:xfrm>
            <a:custGeom>
              <a:avLst/>
              <a:gdLst>
                <a:gd name="T0" fmla="*/ 8 w 32"/>
                <a:gd name="T1" fmla="*/ 61 h 61"/>
                <a:gd name="T2" fmla="*/ 32 w 32"/>
                <a:gd name="T3" fmla="*/ 2 h 61"/>
                <a:gd name="T4" fmla="*/ 25 w 32"/>
                <a:gd name="T5" fmla="*/ 0 h 61"/>
                <a:gd name="T6" fmla="*/ 0 w 32"/>
                <a:gd name="T7" fmla="*/ 61 h 61"/>
                <a:gd name="T8" fmla="*/ 8 w 3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1">
                  <a:moveTo>
                    <a:pt x="8" y="61"/>
                  </a:moveTo>
                  <a:lnTo>
                    <a:pt x="32" y="2"/>
                  </a:lnTo>
                  <a:lnTo>
                    <a:pt x="25" y="0"/>
                  </a:lnTo>
                  <a:lnTo>
                    <a:pt x="0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2446338" y="3114675"/>
              <a:ext cx="134937" cy="66675"/>
            </a:xfrm>
            <a:custGeom>
              <a:avLst/>
              <a:gdLst>
                <a:gd name="T0" fmla="*/ 85 w 85"/>
                <a:gd name="T1" fmla="*/ 0 h 42"/>
                <a:gd name="T2" fmla="*/ 0 w 85"/>
                <a:gd name="T3" fmla="*/ 35 h 42"/>
                <a:gd name="T4" fmla="*/ 2 w 85"/>
                <a:gd name="T5" fmla="*/ 42 h 42"/>
                <a:gd name="T6" fmla="*/ 85 w 85"/>
                <a:gd name="T7" fmla="*/ 8 h 42"/>
                <a:gd name="T8" fmla="*/ 85 w 8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85" y="0"/>
                  </a:moveTo>
                  <a:lnTo>
                    <a:pt x="0" y="35"/>
                  </a:lnTo>
                  <a:lnTo>
                    <a:pt x="2" y="42"/>
                  </a:lnTo>
                  <a:lnTo>
                    <a:pt x="85" y="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2700338" y="3213100"/>
              <a:ext cx="46037" cy="85725"/>
            </a:xfrm>
            <a:custGeom>
              <a:avLst/>
              <a:gdLst>
                <a:gd name="T0" fmla="*/ 0 w 29"/>
                <a:gd name="T1" fmla="*/ 0 h 54"/>
                <a:gd name="T2" fmla="*/ 22 w 29"/>
                <a:gd name="T3" fmla="*/ 54 h 54"/>
                <a:gd name="T4" fmla="*/ 29 w 29"/>
                <a:gd name="T5" fmla="*/ 52 h 54"/>
                <a:gd name="T6" fmla="*/ 9 w 29"/>
                <a:gd name="T7" fmla="*/ 0 h 54"/>
                <a:gd name="T8" fmla="*/ 0 w 2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2" y="54"/>
                  </a:lnTo>
                  <a:lnTo>
                    <a:pt x="29" y="5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2728913" y="3114675"/>
              <a:ext cx="134937" cy="66675"/>
            </a:xfrm>
            <a:custGeom>
              <a:avLst/>
              <a:gdLst>
                <a:gd name="T0" fmla="*/ 0 w 85"/>
                <a:gd name="T1" fmla="*/ 8 h 42"/>
                <a:gd name="T2" fmla="*/ 83 w 85"/>
                <a:gd name="T3" fmla="*/ 42 h 42"/>
                <a:gd name="T4" fmla="*/ 85 w 85"/>
                <a:gd name="T5" fmla="*/ 35 h 42"/>
                <a:gd name="T6" fmla="*/ 0 w 85"/>
                <a:gd name="T7" fmla="*/ 0 h 42"/>
                <a:gd name="T8" fmla="*/ 0 w 85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0" y="8"/>
                  </a:moveTo>
                  <a:lnTo>
                    <a:pt x="83" y="42"/>
                  </a:lnTo>
                  <a:lnTo>
                    <a:pt x="85" y="35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2563813" y="3213100"/>
              <a:ext cx="46037" cy="85725"/>
            </a:xfrm>
            <a:custGeom>
              <a:avLst/>
              <a:gdLst>
                <a:gd name="T0" fmla="*/ 20 w 29"/>
                <a:gd name="T1" fmla="*/ 0 h 54"/>
                <a:gd name="T2" fmla="*/ 0 w 29"/>
                <a:gd name="T3" fmla="*/ 52 h 54"/>
                <a:gd name="T4" fmla="*/ 7 w 29"/>
                <a:gd name="T5" fmla="*/ 54 h 54"/>
                <a:gd name="T6" fmla="*/ 29 w 29"/>
                <a:gd name="T7" fmla="*/ 0 h 54"/>
                <a:gd name="T8" fmla="*/ 20 w 2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4">
                  <a:moveTo>
                    <a:pt x="20" y="0"/>
                  </a:moveTo>
                  <a:lnTo>
                    <a:pt x="0" y="52"/>
                  </a:lnTo>
                  <a:lnTo>
                    <a:pt x="7" y="54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" name="Freeform 94"/>
            <p:cNvSpPr>
              <a:spLocks noEditPoints="1"/>
            </p:cNvSpPr>
            <p:nvPr/>
          </p:nvSpPr>
          <p:spPr bwMode="auto">
            <a:xfrm>
              <a:off x="2566988" y="2963863"/>
              <a:ext cx="176212" cy="263525"/>
            </a:xfrm>
            <a:custGeom>
              <a:avLst/>
              <a:gdLst>
                <a:gd name="T0" fmla="*/ 0 w 111"/>
                <a:gd name="T1" fmla="*/ 0 h 166"/>
                <a:gd name="T2" fmla="*/ 0 w 111"/>
                <a:gd name="T3" fmla="*/ 166 h 166"/>
                <a:gd name="T4" fmla="*/ 111 w 111"/>
                <a:gd name="T5" fmla="*/ 166 h 166"/>
                <a:gd name="T6" fmla="*/ 111 w 111"/>
                <a:gd name="T7" fmla="*/ 0 h 166"/>
                <a:gd name="T8" fmla="*/ 0 w 111"/>
                <a:gd name="T9" fmla="*/ 0 h 166"/>
                <a:gd name="T10" fmla="*/ 95 w 111"/>
                <a:gd name="T11" fmla="*/ 150 h 166"/>
                <a:gd name="T12" fmla="*/ 16 w 111"/>
                <a:gd name="T13" fmla="*/ 150 h 166"/>
                <a:gd name="T14" fmla="*/ 16 w 111"/>
                <a:gd name="T15" fmla="*/ 17 h 166"/>
                <a:gd name="T16" fmla="*/ 95 w 111"/>
                <a:gd name="T17" fmla="*/ 17 h 166"/>
                <a:gd name="T18" fmla="*/ 95 w 111"/>
                <a:gd name="T19" fmla="*/ 15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66">
                  <a:moveTo>
                    <a:pt x="0" y="0"/>
                  </a:moveTo>
                  <a:lnTo>
                    <a:pt x="0" y="166"/>
                  </a:lnTo>
                  <a:lnTo>
                    <a:pt x="111" y="166"/>
                  </a:lnTo>
                  <a:lnTo>
                    <a:pt x="111" y="0"/>
                  </a:lnTo>
                  <a:lnTo>
                    <a:pt x="0" y="0"/>
                  </a:lnTo>
                  <a:close/>
                  <a:moveTo>
                    <a:pt x="95" y="150"/>
                  </a:moveTo>
                  <a:lnTo>
                    <a:pt x="16" y="150"/>
                  </a:lnTo>
                  <a:lnTo>
                    <a:pt x="16" y="17"/>
                  </a:lnTo>
                  <a:lnTo>
                    <a:pt x="95" y="17"/>
                  </a:lnTo>
                  <a:lnTo>
                    <a:pt x="95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" name="Freeform 95"/>
            <p:cNvSpPr>
              <a:spLocks noEditPoints="1"/>
            </p:cNvSpPr>
            <p:nvPr/>
          </p:nvSpPr>
          <p:spPr bwMode="auto">
            <a:xfrm>
              <a:off x="2605088" y="3001963"/>
              <a:ext cx="100012" cy="38100"/>
            </a:xfrm>
            <a:custGeom>
              <a:avLst/>
              <a:gdLst>
                <a:gd name="T0" fmla="*/ 56 w 63"/>
                <a:gd name="T1" fmla="*/ 9 h 24"/>
                <a:gd name="T2" fmla="*/ 56 w 63"/>
                <a:gd name="T3" fmla="*/ 16 h 24"/>
                <a:gd name="T4" fmla="*/ 8 w 63"/>
                <a:gd name="T5" fmla="*/ 16 h 24"/>
                <a:gd name="T6" fmla="*/ 8 w 63"/>
                <a:gd name="T7" fmla="*/ 9 h 24"/>
                <a:gd name="T8" fmla="*/ 56 w 63"/>
                <a:gd name="T9" fmla="*/ 9 h 24"/>
                <a:gd name="T10" fmla="*/ 63 w 63"/>
                <a:gd name="T11" fmla="*/ 0 h 24"/>
                <a:gd name="T12" fmla="*/ 0 w 63"/>
                <a:gd name="T13" fmla="*/ 0 h 24"/>
                <a:gd name="T14" fmla="*/ 0 w 63"/>
                <a:gd name="T15" fmla="*/ 24 h 24"/>
                <a:gd name="T16" fmla="*/ 63 w 63"/>
                <a:gd name="T17" fmla="*/ 24 h 24"/>
                <a:gd name="T18" fmla="*/ 63 w 63"/>
                <a:gd name="T19" fmla="*/ 0 h 24"/>
                <a:gd name="T20" fmla="*/ 63 w 6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">
                  <a:moveTo>
                    <a:pt x="56" y="9"/>
                  </a:moveTo>
                  <a:lnTo>
                    <a:pt x="56" y="16"/>
                  </a:lnTo>
                  <a:lnTo>
                    <a:pt x="8" y="16"/>
                  </a:lnTo>
                  <a:lnTo>
                    <a:pt x="8" y="9"/>
                  </a:lnTo>
                  <a:lnTo>
                    <a:pt x="56" y="9"/>
                  </a:lnTo>
                  <a:close/>
                  <a:moveTo>
                    <a:pt x="63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" name="Freeform 96"/>
            <p:cNvSpPr>
              <a:spLocks noEditPoints="1"/>
            </p:cNvSpPr>
            <p:nvPr/>
          </p:nvSpPr>
          <p:spPr bwMode="auto">
            <a:xfrm>
              <a:off x="2605088" y="3001963"/>
              <a:ext cx="100012" cy="38100"/>
            </a:xfrm>
            <a:custGeom>
              <a:avLst/>
              <a:gdLst>
                <a:gd name="T0" fmla="*/ 56 w 63"/>
                <a:gd name="T1" fmla="*/ 9 h 24"/>
                <a:gd name="T2" fmla="*/ 56 w 63"/>
                <a:gd name="T3" fmla="*/ 16 h 24"/>
                <a:gd name="T4" fmla="*/ 8 w 63"/>
                <a:gd name="T5" fmla="*/ 16 h 24"/>
                <a:gd name="T6" fmla="*/ 8 w 63"/>
                <a:gd name="T7" fmla="*/ 9 h 24"/>
                <a:gd name="T8" fmla="*/ 56 w 63"/>
                <a:gd name="T9" fmla="*/ 9 h 24"/>
                <a:gd name="T10" fmla="*/ 63 w 63"/>
                <a:gd name="T11" fmla="*/ 0 h 24"/>
                <a:gd name="T12" fmla="*/ 0 w 63"/>
                <a:gd name="T13" fmla="*/ 0 h 24"/>
                <a:gd name="T14" fmla="*/ 0 w 63"/>
                <a:gd name="T15" fmla="*/ 24 h 24"/>
                <a:gd name="T16" fmla="*/ 63 w 63"/>
                <a:gd name="T17" fmla="*/ 24 h 24"/>
                <a:gd name="T18" fmla="*/ 63 w 63"/>
                <a:gd name="T19" fmla="*/ 0 h 24"/>
                <a:gd name="T20" fmla="*/ 63 w 6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">
                  <a:moveTo>
                    <a:pt x="56" y="9"/>
                  </a:moveTo>
                  <a:lnTo>
                    <a:pt x="56" y="16"/>
                  </a:lnTo>
                  <a:lnTo>
                    <a:pt x="8" y="16"/>
                  </a:lnTo>
                  <a:lnTo>
                    <a:pt x="8" y="9"/>
                  </a:lnTo>
                  <a:lnTo>
                    <a:pt x="56" y="9"/>
                  </a:lnTo>
                  <a:moveTo>
                    <a:pt x="63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" name="Freeform 97"/>
            <p:cNvSpPr>
              <a:spLocks noEditPoints="1"/>
            </p:cNvSpPr>
            <p:nvPr/>
          </p:nvSpPr>
          <p:spPr bwMode="auto">
            <a:xfrm>
              <a:off x="2605088" y="3052763"/>
              <a:ext cx="100012" cy="36512"/>
            </a:xfrm>
            <a:custGeom>
              <a:avLst/>
              <a:gdLst>
                <a:gd name="T0" fmla="*/ 56 w 63"/>
                <a:gd name="T1" fmla="*/ 8 h 23"/>
                <a:gd name="T2" fmla="*/ 56 w 63"/>
                <a:gd name="T3" fmla="*/ 15 h 23"/>
                <a:gd name="T4" fmla="*/ 8 w 63"/>
                <a:gd name="T5" fmla="*/ 15 h 23"/>
                <a:gd name="T6" fmla="*/ 8 w 63"/>
                <a:gd name="T7" fmla="*/ 8 h 23"/>
                <a:gd name="T8" fmla="*/ 56 w 63"/>
                <a:gd name="T9" fmla="*/ 8 h 23"/>
                <a:gd name="T10" fmla="*/ 63 w 63"/>
                <a:gd name="T11" fmla="*/ 0 h 23"/>
                <a:gd name="T12" fmla="*/ 0 w 63"/>
                <a:gd name="T13" fmla="*/ 0 h 23"/>
                <a:gd name="T14" fmla="*/ 0 w 63"/>
                <a:gd name="T15" fmla="*/ 23 h 23"/>
                <a:gd name="T16" fmla="*/ 63 w 63"/>
                <a:gd name="T17" fmla="*/ 23 h 23"/>
                <a:gd name="T18" fmla="*/ 63 w 63"/>
                <a:gd name="T19" fmla="*/ 0 h 23"/>
                <a:gd name="T20" fmla="*/ 63 w 6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">
                  <a:moveTo>
                    <a:pt x="56" y="8"/>
                  </a:moveTo>
                  <a:lnTo>
                    <a:pt x="56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56" y="8"/>
                  </a:lnTo>
                  <a:close/>
                  <a:moveTo>
                    <a:pt x="6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4" name="Freeform 98"/>
            <p:cNvSpPr>
              <a:spLocks noEditPoints="1"/>
            </p:cNvSpPr>
            <p:nvPr/>
          </p:nvSpPr>
          <p:spPr bwMode="auto">
            <a:xfrm>
              <a:off x="2605088" y="3052763"/>
              <a:ext cx="100012" cy="36512"/>
            </a:xfrm>
            <a:custGeom>
              <a:avLst/>
              <a:gdLst>
                <a:gd name="T0" fmla="*/ 56 w 63"/>
                <a:gd name="T1" fmla="*/ 8 h 23"/>
                <a:gd name="T2" fmla="*/ 56 w 63"/>
                <a:gd name="T3" fmla="*/ 15 h 23"/>
                <a:gd name="T4" fmla="*/ 8 w 63"/>
                <a:gd name="T5" fmla="*/ 15 h 23"/>
                <a:gd name="T6" fmla="*/ 8 w 63"/>
                <a:gd name="T7" fmla="*/ 8 h 23"/>
                <a:gd name="T8" fmla="*/ 56 w 63"/>
                <a:gd name="T9" fmla="*/ 8 h 23"/>
                <a:gd name="T10" fmla="*/ 63 w 63"/>
                <a:gd name="T11" fmla="*/ 0 h 23"/>
                <a:gd name="T12" fmla="*/ 0 w 63"/>
                <a:gd name="T13" fmla="*/ 0 h 23"/>
                <a:gd name="T14" fmla="*/ 0 w 63"/>
                <a:gd name="T15" fmla="*/ 23 h 23"/>
                <a:gd name="T16" fmla="*/ 63 w 63"/>
                <a:gd name="T17" fmla="*/ 23 h 23"/>
                <a:gd name="T18" fmla="*/ 63 w 63"/>
                <a:gd name="T19" fmla="*/ 0 h 23"/>
                <a:gd name="T20" fmla="*/ 63 w 6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">
                  <a:moveTo>
                    <a:pt x="56" y="8"/>
                  </a:moveTo>
                  <a:lnTo>
                    <a:pt x="56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56" y="8"/>
                  </a:lnTo>
                  <a:moveTo>
                    <a:pt x="6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2693988" y="3101975"/>
              <a:ext cx="11112" cy="1270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7 w 7"/>
                <a:gd name="T7" fmla="*/ 8 h 8"/>
                <a:gd name="T8" fmla="*/ 7 w 7"/>
                <a:gd name="T9" fmla="*/ 0 h 8"/>
                <a:gd name="T10" fmla="*/ 7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>
              <a:off x="2668588" y="3101975"/>
              <a:ext cx="11112" cy="1270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7 w 7"/>
                <a:gd name="T7" fmla="*/ 8 h 8"/>
                <a:gd name="T8" fmla="*/ 7 w 7"/>
                <a:gd name="T9" fmla="*/ 0 h 8"/>
                <a:gd name="T10" fmla="*/ 7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>
              <a:off x="2605088" y="3152775"/>
              <a:ext cx="100012" cy="11112"/>
            </a:xfrm>
            <a:custGeom>
              <a:avLst/>
              <a:gdLst>
                <a:gd name="T0" fmla="*/ 63 w 63"/>
                <a:gd name="T1" fmla="*/ 0 h 7"/>
                <a:gd name="T2" fmla="*/ 0 w 63"/>
                <a:gd name="T3" fmla="*/ 0 h 7"/>
                <a:gd name="T4" fmla="*/ 0 w 63"/>
                <a:gd name="T5" fmla="*/ 7 h 7"/>
                <a:gd name="T6" fmla="*/ 63 w 63"/>
                <a:gd name="T7" fmla="*/ 7 h 7"/>
                <a:gd name="T8" fmla="*/ 63 w 63"/>
                <a:gd name="T9" fmla="*/ 0 h 7"/>
                <a:gd name="T10" fmla="*/ 63 w 6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">
                  <a:moveTo>
                    <a:pt x="6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2605088" y="3178175"/>
              <a:ext cx="100012" cy="11112"/>
            </a:xfrm>
            <a:custGeom>
              <a:avLst/>
              <a:gdLst>
                <a:gd name="T0" fmla="*/ 63 w 63"/>
                <a:gd name="T1" fmla="*/ 0 h 7"/>
                <a:gd name="T2" fmla="*/ 0 w 63"/>
                <a:gd name="T3" fmla="*/ 0 h 7"/>
                <a:gd name="T4" fmla="*/ 0 w 63"/>
                <a:gd name="T5" fmla="*/ 7 h 7"/>
                <a:gd name="T6" fmla="*/ 63 w 63"/>
                <a:gd name="T7" fmla="*/ 7 h 7"/>
                <a:gd name="T8" fmla="*/ 63 w 63"/>
                <a:gd name="T9" fmla="*/ 0 h 7"/>
                <a:gd name="T10" fmla="*/ 63 w 6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">
                  <a:moveTo>
                    <a:pt x="6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9" name="Oval 103"/>
            <p:cNvSpPr>
              <a:spLocks noChangeArrowheads="1"/>
            </p:cNvSpPr>
            <p:nvPr/>
          </p:nvSpPr>
          <p:spPr bwMode="auto">
            <a:xfrm>
              <a:off x="2430463" y="2978150"/>
              <a:ext cx="63500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0" name="Oval 104"/>
            <p:cNvSpPr>
              <a:spLocks noChangeArrowheads="1"/>
            </p:cNvSpPr>
            <p:nvPr/>
          </p:nvSpPr>
          <p:spPr bwMode="auto">
            <a:xfrm>
              <a:off x="2532063" y="3276600"/>
              <a:ext cx="60325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1" name="Oval 105"/>
            <p:cNvSpPr>
              <a:spLocks noChangeArrowheads="1"/>
            </p:cNvSpPr>
            <p:nvPr/>
          </p:nvSpPr>
          <p:spPr bwMode="auto">
            <a:xfrm>
              <a:off x="2717800" y="285432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" name="Oval 106"/>
            <p:cNvSpPr>
              <a:spLocks noChangeArrowheads="1"/>
            </p:cNvSpPr>
            <p:nvPr/>
          </p:nvSpPr>
          <p:spPr bwMode="auto">
            <a:xfrm>
              <a:off x="2816225" y="2978150"/>
              <a:ext cx="63500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" name="Oval 107"/>
            <p:cNvSpPr>
              <a:spLocks noChangeArrowheads="1"/>
            </p:cNvSpPr>
            <p:nvPr/>
          </p:nvSpPr>
          <p:spPr bwMode="auto">
            <a:xfrm>
              <a:off x="2717800" y="3276600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" name="Oval 108"/>
            <p:cNvSpPr>
              <a:spLocks noChangeArrowheads="1"/>
            </p:cNvSpPr>
            <p:nvPr/>
          </p:nvSpPr>
          <p:spPr bwMode="auto">
            <a:xfrm>
              <a:off x="2419350" y="315277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" name="Oval 109"/>
            <p:cNvSpPr>
              <a:spLocks noChangeArrowheads="1"/>
            </p:cNvSpPr>
            <p:nvPr/>
          </p:nvSpPr>
          <p:spPr bwMode="auto">
            <a:xfrm>
              <a:off x="2543175" y="285432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" name="Oval 110"/>
            <p:cNvSpPr>
              <a:spLocks noChangeArrowheads="1"/>
            </p:cNvSpPr>
            <p:nvPr/>
          </p:nvSpPr>
          <p:spPr bwMode="auto">
            <a:xfrm>
              <a:off x="2841625" y="315277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4898022" y="6075897"/>
            <a:ext cx="217313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 Threat Data Feeds</a:t>
            </a:r>
            <a:endParaRPr lang="ru-RU" sz="3200" b="1" baseline="20000" dirty="0">
              <a:solidFill>
                <a:schemeClr val="bg1"/>
              </a:solidFill>
            </a:endParaRPr>
          </a:p>
        </p:txBody>
      </p:sp>
      <p:pic>
        <p:nvPicPr>
          <p:cNvPr id="129" name="Рисунок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498" y="5048823"/>
            <a:ext cx="551480" cy="550842"/>
          </a:xfrm>
          <a:prstGeom prst="rect">
            <a:avLst/>
          </a:prstGeom>
        </p:spPr>
      </p:pic>
      <p:pic>
        <p:nvPicPr>
          <p:cNvPr id="130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090" y="1581062"/>
            <a:ext cx="846619" cy="835920"/>
          </a:xfrm>
          <a:prstGeom prst="rect">
            <a:avLst/>
          </a:prstGeom>
        </p:spPr>
      </p:pic>
      <p:sp>
        <p:nvSpPr>
          <p:cNvPr id="131" name="Пятиугольник 130"/>
          <p:cNvSpPr/>
          <p:nvPr/>
        </p:nvSpPr>
        <p:spPr>
          <a:xfrm>
            <a:off x="7477452" y="2119219"/>
            <a:ext cx="480638" cy="3561641"/>
          </a:xfrm>
          <a:prstGeom prst="homePlate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022" y="3440427"/>
            <a:ext cx="2718043" cy="663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71" name="Group 14"/>
          <p:cNvGrpSpPr/>
          <p:nvPr/>
        </p:nvGrpSpPr>
        <p:grpSpPr>
          <a:xfrm>
            <a:off x="597730" y="3094185"/>
            <a:ext cx="6035755" cy="1377618"/>
            <a:chOff x="3057459" y="3220233"/>
            <a:chExt cx="6035755" cy="1377617"/>
          </a:xfrm>
        </p:grpSpPr>
        <p:grpSp>
          <p:nvGrpSpPr>
            <p:cNvPr id="72" name="Line Color 1"/>
            <p:cNvGrpSpPr/>
            <p:nvPr/>
          </p:nvGrpSpPr>
          <p:grpSpPr>
            <a:xfrm>
              <a:off x="3057459" y="3220233"/>
              <a:ext cx="1902291" cy="688533"/>
              <a:chOff x="3057456" y="3133586"/>
              <a:chExt cx="1902291" cy="688533"/>
            </a:xfrm>
          </p:grpSpPr>
          <p:sp>
            <p:nvSpPr>
              <p:cNvPr id="136" name="Freeform 44"/>
              <p:cNvSpPr>
                <a:spLocks/>
              </p:cNvSpPr>
              <p:nvPr/>
            </p:nvSpPr>
            <p:spPr bwMode="auto">
              <a:xfrm>
                <a:off x="3057456" y="3133586"/>
                <a:ext cx="174129" cy="173086"/>
              </a:xfrm>
              <a:custGeom>
                <a:avLst/>
                <a:gdLst>
                  <a:gd name="T0" fmla="*/ 0 w 69"/>
                  <a:gd name="T1" fmla="*/ 69 h 69"/>
                  <a:gd name="T2" fmla="*/ 69 w 69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</a:path>
                </a:pathLst>
              </a:custGeom>
              <a:noFill/>
              <a:ln w="1016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1">
                  <a:solidFill>
                    <a:srgbClr val="575757"/>
                  </a:solidFill>
                </a:endParaRPr>
              </a:p>
            </p:txBody>
          </p:sp>
          <p:cxnSp>
            <p:nvCxnSpPr>
              <p:cNvPr id="137" name="Straight Connector 49"/>
              <p:cNvCxnSpPr/>
              <p:nvPr/>
            </p:nvCxnSpPr>
            <p:spPr>
              <a:xfrm>
                <a:off x="3057456" y="3304795"/>
                <a:ext cx="0" cy="51732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39"/>
              <p:cNvCxnSpPr/>
              <p:nvPr/>
            </p:nvCxnSpPr>
            <p:spPr>
              <a:xfrm>
                <a:off x="3228664" y="3133586"/>
                <a:ext cx="1731083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Line Color 2"/>
            <p:cNvGrpSpPr/>
            <p:nvPr/>
          </p:nvGrpSpPr>
          <p:grpSpPr>
            <a:xfrm>
              <a:off x="3057459" y="3906396"/>
              <a:ext cx="1902291" cy="691454"/>
              <a:chOff x="3057456" y="3815420"/>
              <a:chExt cx="1902291" cy="691454"/>
            </a:xfrm>
          </p:grpSpPr>
          <p:sp>
            <p:nvSpPr>
              <p:cNvPr id="133" name="Freeform 44"/>
              <p:cNvSpPr>
                <a:spLocks/>
              </p:cNvSpPr>
              <p:nvPr/>
            </p:nvSpPr>
            <p:spPr bwMode="auto">
              <a:xfrm rot="16200000">
                <a:off x="3056934" y="4333267"/>
                <a:ext cx="174129" cy="173086"/>
              </a:xfrm>
              <a:custGeom>
                <a:avLst/>
                <a:gdLst>
                  <a:gd name="T0" fmla="*/ 0 w 69"/>
                  <a:gd name="T1" fmla="*/ 69 h 69"/>
                  <a:gd name="T2" fmla="*/ 69 w 69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</a:path>
                </a:pathLst>
              </a:custGeom>
              <a:noFill/>
              <a:ln w="1016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1">
                  <a:solidFill>
                    <a:srgbClr val="575757"/>
                  </a:solidFill>
                </a:endParaRPr>
              </a:p>
            </p:txBody>
          </p:sp>
          <p:cxnSp>
            <p:nvCxnSpPr>
              <p:cNvPr id="134" name="Straight Connector 80"/>
              <p:cNvCxnSpPr/>
              <p:nvPr/>
            </p:nvCxnSpPr>
            <p:spPr>
              <a:xfrm>
                <a:off x="3057456" y="3815420"/>
                <a:ext cx="0" cy="51732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57"/>
              <p:cNvCxnSpPr/>
              <p:nvPr/>
            </p:nvCxnSpPr>
            <p:spPr>
              <a:xfrm>
                <a:off x="3228664" y="4506874"/>
                <a:ext cx="1731083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Line Color 3"/>
            <p:cNvCxnSpPr/>
            <p:nvPr/>
          </p:nvCxnSpPr>
          <p:spPr>
            <a:xfrm>
              <a:off x="4959750" y="3220233"/>
              <a:ext cx="224204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e Color 4"/>
            <p:cNvCxnSpPr/>
            <p:nvPr/>
          </p:nvCxnSpPr>
          <p:spPr>
            <a:xfrm>
              <a:off x="4959750" y="4597850"/>
              <a:ext cx="224204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Line Color 5"/>
            <p:cNvGrpSpPr/>
            <p:nvPr/>
          </p:nvGrpSpPr>
          <p:grpSpPr>
            <a:xfrm>
              <a:off x="7198152" y="3220233"/>
              <a:ext cx="1895062" cy="691454"/>
              <a:chOff x="7198149" y="3133586"/>
              <a:chExt cx="1895062" cy="691454"/>
            </a:xfrm>
          </p:grpSpPr>
          <p:sp>
            <p:nvSpPr>
              <p:cNvPr id="86" name="Freeform 44"/>
              <p:cNvSpPr>
                <a:spLocks/>
              </p:cNvSpPr>
              <p:nvPr/>
            </p:nvSpPr>
            <p:spPr bwMode="auto">
              <a:xfrm rot="5400000">
                <a:off x="8919603" y="3134108"/>
                <a:ext cx="174129" cy="173086"/>
              </a:xfrm>
              <a:custGeom>
                <a:avLst/>
                <a:gdLst>
                  <a:gd name="T0" fmla="*/ 0 w 69"/>
                  <a:gd name="T1" fmla="*/ 69 h 69"/>
                  <a:gd name="T2" fmla="*/ 69 w 69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</a:path>
                </a:pathLst>
              </a:custGeom>
              <a:noFill/>
              <a:ln w="1016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1">
                  <a:solidFill>
                    <a:srgbClr val="575757"/>
                  </a:solidFill>
                </a:endParaRPr>
              </a:p>
            </p:txBody>
          </p:sp>
          <p:cxnSp>
            <p:nvCxnSpPr>
              <p:cNvPr id="98" name="Straight Connector 89"/>
              <p:cNvCxnSpPr/>
              <p:nvPr/>
            </p:nvCxnSpPr>
            <p:spPr>
              <a:xfrm rot="10800000">
                <a:off x="7198149" y="3133586"/>
                <a:ext cx="1731083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90"/>
              <p:cNvCxnSpPr/>
              <p:nvPr/>
            </p:nvCxnSpPr>
            <p:spPr>
              <a:xfrm rot="10800000">
                <a:off x="9093210" y="3307716"/>
                <a:ext cx="0" cy="51732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Line Color 6"/>
            <p:cNvGrpSpPr/>
            <p:nvPr/>
          </p:nvGrpSpPr>
          <p:grpSpPr>
            <a:xfrm>
              <a:off x="7198152" y="3909317"/>
              <a:ext cx="1895061" cy="688533"/>
              <a:chOff x="7198149" y="3822928"/>
              <a:chExt cx="1895061" cy="688533"/>
            </a:xfrm>
          </p:grpSpPr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 rot="10800000">
                <a:off x="8919081" y="4338375"/>
                <a:ext cx="174129" cy="173086"/>
              </a:xfrm>
              <a:custGeom>
                <a:avLst/>
                <a:gdLst>
                  <a:gd name="T0" fmla="*/ 0 w 69"/>
                  <a:gd name="T1" fmla="*/ 69 h 69"/>
                  <a:gd name="T2" fmla="*/ 69 w 69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</a:path>
                </a:pathLst>
              </a:custGeom>
              <a:noFill/>
              <a:ln w="1016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1">
                  <a:solidFill>
                    <a:srgbClr val="575757"/>
                  </a:solidFill>
                </a:endParaRPr>
              </a:p>
            </p:txBody>
          </p:sp>
          <p:cxnSp>
            <p:nvCxnSpPr>
              <p:cNvPr id="84" name="Straight Connector 85"/>
              <p:cNvCxnSpPr/>
              <p:nvPr/>
            </p:nvCxnSpPr>
            <p:spPr>
              <a:xfrm rot="10800000">
                <a:off x="9093210" y="3822928"/>
                <a:ext cx="0" cy="51732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6"/>
              <p:cNvCxnSpPr/>
              <p:nvPr/>
            </p:nvCxnSpPr>
            <p:spPr>
              <a:xfrm rot="10800000">
                <a:off x="7198149" y="4511461"/>
                <a:ext cx="1731083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TextBox 138"/>
          <p:cNvSpPr txBox="1"/>
          <p:nvPr/>
        </p:nvSpPr>
        <p:spPr>
          <a:xfrm>
            <a:off x="2950576" y="345682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200" b="1" u="sng" dirty="0">
                <a:solidFill>
                  <a:srgbClr val="535353">
                    <a:lumMod val="50000"/>
                  </a:srgbClr>
                </a:solidFill>
              </a:rPr>
              <a:t>SIEM</a:t>
            </a:r>
          </a:p>
        </p:txBody>
      </p:sp>
      <p:grpSp>
        <p:nvGrpSpPr>
          <p:cNvPr id="140" name="Line Color 1"/>
          <p:cNvGrpSpPr/>
          <p:nvPr/>
        </p:nvGrpSpPr>
        <p:grpSpPr>
          <a:xfrm>
            <a:off x="597727" y="3094182"/>
            <a:ext cx="1902291" cy="688533"/>
            <a:chOff x="3057456" y="3133586"/>
            <a:chExt cx="1902291" cy="688533"/>
          </a:xfrm>
        </p:grpSpPr>
        <p:sp>
          <p:nvSpPr>
            <p:cNvPr id="141" name="Freeform 44"/>
            <p:cNvSpPr>
              <a:spLocks/>
            </p:cNvSpPr>
            <p:nvPr/>
          </p:nvSpPr>
          <p:spPr bwMode="auto">
            <a:xfrm>
              <a:off x="3057456" y="3133586"/>
              <a:ext cx="174129" cy="173086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</a:path>
              </a:pathLst>
            </a:custGeom>
            <a:noFill/>
            <a:ln w="1270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1">
                <a:solidFill>
                  <a:srgbClr val="575757"/>
                </a:solidFill>
              </a:endParaRPr>
            </a:p>
          </p:txBody>
        </p:sp>
        <p:cxnSp>
          <p:nvCxnSpPr>
            <p:cNvPr id="142" name="Straight Connector 190"/>
            <p:cNvCxnSpPr/>
            <p:nvPr/>
          </p:nvCxnSpPr>
          <p:spPr>
            <a:xfrm>
              <a:off x="3057456" y="3304795"/>
              <a:ext cx="0" cy="517324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91"/>
            <p:cNvCxnSpPr/>
            <p:nvPr/>
          </p:nvCxnSpPr>
          <p:spPr>
            <a:xfrm>
              <a:off x="3228664" y="3133586"/>
              <a:ext cx="1731083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Line Color 2"/>
          <p:cNvGrpSpPr/>
          <p:nvPr/>
        </p:nvGrpSpPr>
        <p:grpSpPr>
          <a:xfrm>
            <a:off x="597727" y="3780346"/>
            <a:ext cx="1902291" cy="691455"/>
            <a:chOff x="3057456" y="3815420"/>
            <a:chExt cx="1902291" cy="691454"/>
          </a:xfrm>
        </p:grpSpPr>
        <p:sp>
          <p:nvSpPr>
            <p:cNvPr id="145" name="Freeform 44"/>
            <p:cNvSpPr>
              <a:spLocks/>
            </p:cNvSpPr>
            <p:nvPr/>
          </p:nvSpPr>
          <p:spPr bwMode="auto">
            <a:xfrm rot="16200000">
              <a:off x="3056934" y="4333267"/>
              <a:ext cx="174129" cy="173086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</a:path>
              </a:pathLst>
            </a:custGeom>
            <a:noFill/>
            <a:ln w="1270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1">
                <a:solidFill>
                  <a:srgbClr val="575757"/>
                </a:solidFill>
              </a:endParaRPr>
            </a:p>
          </p:txBody>
        </p:sp>
        <p:cxnSp>
          <p:nvCxnSpPr>
            <p:cNvPr id="146" name="Straight Connector 187"/>
            <p:cNvCxnSpPr/>
            <p:nvPr/>
          </p:nvCxnSpPr>
          <p:spPr>
            <a:xfrm>
              <a:off x="3057456" y="3815420"/>
              <a:ext cx="0" cy="517324"/>
            </a:xfrm>
            <a:prstGeom prst="line">
              <a:avLst/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88"/>
            <p:cNvCxnSpPr/>
            <p:nvPr/>
          </p:nvCxnSpPr>
          <p:spPr>
            <a:xfrm>
              <a:off x="3228664" y="4506874"/>
              <a:ext cx="1731083" cy="0"/>
            </a:xfrm>
            <a:prstGeom prst="line">
              <a:avLst/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Line Color 3"/>
          <p:cNvCxnSpPr/>
          <p:nvPr/>
        </p:nvCxnSpPr>
        <p:spPr>
          <a:xfrm>
            <a:off x="2500018" y="3094177"/>
            <a:ext cx="2242044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Line Color 4"/>
          <p:cNvCxnSpPr/>
          <p:nvPr/>
        </p:nvCxnSpPr>
        <p:spPr>
          <a:xfrm>
            <a:off x="2500018" y="4471795"/>
            <a:ext cx="2242044" cy="0"/>
          </a:xfrm>
          <a:prstGeom prst="line">
            <a:avLst/>
          </a:prstGeom>
          <a:ln w="127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Line Color 5"/>
          <p:cNvGrpSpPr/>
          <p:nvPr/>
        </p:nvGrpSpPr>
        <p:grpSpPr>
          <a:xfrm>
            <a:off x="4738421" y="3094185"/>
            <a:ext cx="1895063" cy="691455"/>
            <a:chOff x="7198149" y="3133586"/>
            <a:chExt cx="1895062" cy="691454"/>
          </a:xfrm>
        </p:grpSpPr>
        <p:sp>
          <p:nvSpPr>
            <p:cNvPr id="151" name="Freeform 44"/>
            <p:cNvSpPr>
              <a:spLocks/>
            </p:cNvSpPr>
            <p:nvPr/>
          </p:nvSpPr>
          <p:spPr bwMode="auto">
            <a:xfrm rot="5400000">
              <a:off x="8919603" y="3134108"/>
              <a:ext cx="174129" cy="173086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</a:path>
              </a:pathLst>
            </a:custGeom>
            <a:noFill/>
            <a:ln w="1270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1">
                <a:solidFill>
                  <a:srgbClr val="575757"/>
                </a:solidFill>
              </a:endParaRPr>
            </a:p>
          </p:txBody>
        </p:sp>
        <p:cxnSp>
          <p:nvCxnSpPr>
            <p:cNvPr id="152" name="Straight Connector 184"/>
            <p:cNvCxnSpPr/>
            <p:nvPr/>
          </p:nvCxnSpPr>
          <p:spPr>
            <a:xfrm rot="10800000">
              <a:off x="7198149" y="3133586"/>
              <a:ext cx="1731083" cy="0"/>
            </a:xfrm>
            <a:prstGeom prst="line">
              <a:avLst/>
            </a:prstGeom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85"/>
            <p:cNvCxnSpPr/>
            <p:nvPr/>
          </p:nvCxnSpPr>
          <p:spPr>
            <a:xfrm rot="10800000">
              <a:off x="9093210" y="3307716"/>
              <a:ext cx="0" cy="517324"/>
            </a:xfrm>
            <a:prstGeom prst="line">
              <a:avLst/>
            </a:prstGeom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Line Color 6"/>
          <p:cNvGrpSpPr/>
          <p:nvPr/>
        </p:nvGrpSpPr>
        <p:grpSpPr>
          <a:xfrm>
            <a:off x="4738421" y="3783266"/>
            <a:ext cx="1895061" cy="688533"/>
            <a:chOff x="7198149" y="3822928"/>
            <a:chExt cx="1895061" cy="688533"/>
          </a:xfrm>
          <a:solidFill>
            <a:schemeClr val="tx2"/>
          </a:solidFill>
        </p:grpSpPr>
        <p:sp>
          <p:nvSpPr>
            <p:cNvPr id="155" name="Freeform 44"/>
            <p:cNvSpPr>
              <a:spLocks/>
            </p:cNvSpPr>
            <p:nvPr/>
          </p:nvSpPr>
          <p:spPr bwMode="auto">
            <a:xfrm rot="10800000">
              <a:off x="8919081" y="4338375"/>
              <a:ext cx="174129" cy="173086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</a:path>
              </a:pathLst>
            </a:custGeom>
            <a:grpFill/>
            <a:ln w="127000" cap="flat">
              <a:solidFill>
                <a:srgbClr val="099E8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1">
                <a:solidFill>
                  <a:srgbClr val="575757"/>
                </a:solidFill>
              </a:endParaRPr>
            </a:p>
          </p:txBody>
        </p:sp>
        <p:cxnSp>
          <p:nvCxnSpPr>
            <p:cNvPr id="156" name="Straight Connector 180"/>
            <p:cNvCxnSpPr/>
            <p:nvPr/>
          </p:nvCxnSpPr>
          <p:spPr>
            <a:xfrm rot="10800000">
              <a:off x="9093210" y="3822928"/>
              <a:ext cx="0" cy="517324"/>
            </a:xfrm>
            <a:prstGeom prst="line">
              <a:avLst/>
            </a:prstGeom>
            <a:grpFill/>
            <a:ln w="1270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82"/>
            <p:cNvCxnSpPr/>
            <p:nvPr/>
          </p:nvCxnSpPr>
          <p:spPr>
            <a:xfrm rot="10800000">
              <a:off x="7198149" y="4511461"/>
              <a:ext cx="1731083" cy="0"/>
            </a:xfrm>
            <a:prstGeom prst="line">
              <a:avLst/>
            </a:prstGeom>
            <a:grpFill/>
            <a:ln w="1270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2" name="Рисунок 6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lum bright="-32000" contrast="10000"/>
          </a:blip>
          <a:stretch>
            <a:fillRect/>
          </a:stretch>
        </p:blipFill>
        <p:spPr>
          <a:xfrm>
            <a:off x="8919365" y="2950490"/>
            <a:ext cx="2306757" cy="19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7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8525608" y="1376252"/>
            <a:ext cx="3214589" cy="4745915"/>
          </a:xfrm>
          <a:prstGeom prst="rect">
            <a:avLst/>
          </a:prstGeom>
          <a:solidFill>
            <a:schemeClr val="bg1">
              <a:lumMod val="65000"/>
              <a:alpha val="36000"/>
            </a:schemeClr>
          </a:solidFill>
        </p:spPr>
        <p:txBody>
          <a:bodyPr wrap="square">
            <a:spAutoFit/>
          </a:bodyPr>
          <a:lstStyle/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и масштабируемость</a:t>
            </a: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Потоковая корреляция в реальном времени</a:t>
            </a:r>
            <a:endParaRPr lang="en-US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Доступ к глобальной аналитической информации </a:t>
            </a:r>
            <a:r>
              <a:rPr lang="ru-RU" sz="1600" dirty="0" err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Threat</a:t>
            </a:r>
            <a:r>
              <a:rPr lang="ru-RU" sz="1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endParaRPr lang="en-US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Доступ к экспертизе Лаборатории Касперского</a:t>
            </a:r>
            <a:endParaRPr lang="en-US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Автоматический сбор информации о конечных точках</a:t>
            </a:r>
            <a:endParaRPr lang="en-US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2550" indent="-285750" defTabSz="457200">
              <a:lnSpc>
                <a:spcPct val="105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object 16"/>
          <p:cNvSpPr txBox="1"/>
          <p:nvPr/>
        </p:nvSpPr>
        <p:spPr>
          <a:xfrm>
            <a:off x="2614219" y="5928472"/>
            <a:ext cx="224828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 hangingPunct="0"/>
            <a:r>
              <a:rPr lang="en-US" sz="1600" b="1" kern="0" spc="9" dirty="0">
                <a:solidFill>
                  <a:srgbClr val="FFFFFF"/>
                </a:solidFill>
                <a:cs typeface="Arial"/>
                <a:sym typeface="Arial"/>
              </a:rPr>
              <a:t>Kaspersky</a:t>
            </a:r>
          </a:p>
          <a:p>
            <a:pPr marL="7701" algn="ctr" hangingPunct="0"/>
            <a:r>
              <a:rPr lang="en-US" sz="1600" b="1" kern="0" spc="9" dirty="0">
                <a:solidFill>
                  <a:srgbClr val="FFFFFF"/>
                </a:solidFill>
                <a:cs typeface="Arial"/>
                <a:sym typeface="Arial"/>
              </a:rPr>
              <a:t> Cyber Trace</a:t>
            </a:r>
            <a:endParaRPr lang="en-US" sz="1200" kern="0" dirty="0">
              <a:solidFill>
                <a:srgbClr val="575757"/>
              </a:solidFill>
              <a:cs typeface="Arial"/>
              <a:sym typeface="Arial"/>
            </a:endParaRPr>
          </a:p>
        </p:txBody>
      </p:sp>
      <p:sp>
        <p:nvSpPr>
          <p:cNvPr id="112" name="Freeform 31"/>
          <p:cNvSpPr>
            <a:spLocks noEditPoints="1"/>
          </p:cNvSpPr>
          <p:nvPr/>
        </p:nvSpPr>
        <p:spPr bwMode="auto">
          <a:xfrm>
            <a:off x="3296006" y="4784242"/>
            <a:ext cx="899966" cy="992040"/>
          </a:xfrm>
          <a:custGeom>
            <a:avLst/>
            <a:gdLst>
              <a:gd name="T0" fmla="*/ 218 w 438"/>
              <a:gd name="T1" fmla="*/ 19 h 504"/>
              <a:gd name="T2" fmla="*/ 421 w 438"/>
              <a:gd name="T3" fmla="*/ 136 h 504"/>
              <a:gd name="T4" fmla="*/ 421 w 438"/>
              <a:gd name="T5" fmla="*/ 368 h 504"/>
              <a:gd name="T6" fmla="*/ 218 w 438"/>
              <a:gd name="T7" fmla="*/ 485 h 504"/>
              <a:gd name="T8" fmla="*/ 16 w 438"/>
              <a:gd name="T9" fmla="*/ 368 h 504"/>
              <a:gd name="T10" fmla="*/ 16 w 438"/>
              <a:gd name="T11" fmla="*/ 136 h 504"/>
              <a:gd name="T12" fmla="*/ 218 w 438"/>
              <a:gd name="T13" fmla="*/ 19 h 504"/>
              <a:gd name="T14" fmla="*/ 218 w 438"/>
              <a:gd name="T15" fmla="*/ 0 h 504"/>
              <a:gd name="T16" fmla="*/ 0 w 438"/>
              <a:gd name="T17" fmla="*/ 126 h 504"/>
              <a:gd name="T18" fmla="*/ 0 w 438"/>
              <a:gd name="T19" fmla="*/ 378 h 504"/>
              <a:gd name="T20" fmla="*/ 218 w 438"/>
              <a:gd name="T21" fmla="*/ 504 h 504"/>
              <a:gd name="T22" fmla="*/ 438 w 438"/>
              <a:gd name="T23" fmla="*/ 378 h 504"/>
              <a:gd name="T24" fmla="*/ 438 w 438"/>
              <a:gd name="T25" fmla="*/ 126 h 504"/>
              <a:gd name="T26" fmla="*/ 218 w 438"/>
              <a:gd name="T27" fmla="*/ 0 h 504"/>
              <a:gd name="T28" fmla="*/ 218 w 438"/>
              <a:gd name="T29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8" h="504">
                <a:moveTo>
                  <a:pt x="218" y="19"/>
                </a:moveTo>
                <a:lnTo>
                  <a:pt x="421" y="136"/>
                </a:lnTo>
                <a:lnTo>
                  <a:pt x="421" y="368"/>
                </a:lnTo>
                <a:lnTo>
                  <a:pt x="218" y="485"/>
                </a:lnTo>
                <a:lnTo>
                  <a:pt x="16" y="368"/>
                </a:lnTo>
                <a:lnTo>
                  <a:pt x="16" y="136"/>
                </a:lnTo>
                <a:lnTo>
                  <a:pt x="218" y="19"/>
                </a:lnTo>
                <a:moveTo>
                  <a:pt x="218" y="0"/>
                </a:moveTo>
                <a:lnTo>
                  <a:pt x="0" y="126"/>
                </a:lnTo>
                <a:lnTo>
                  <a:pt x="0" y="378"/>
                </a:lnTo>
                <a:lnTo>
                  <a:pt x="218" y="504"/>
                </a:lnTo>
                <a:lnTo>
                  <a:pt x="438" y="378"/>
                </a:lnTo>
                <a:lnTo>
                  <a:pt x="438" y="126"/>
                </a:lnTo>
                <a:lnTo>
                  <a:pt x="218" y="0"/>
                </a:lnTo>
                <a:lnTo>
                  <a:pt x="2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3" name="Group 66"/>
          <p:cNvGrpSpPr/>
          <p:nvPr/>
        </p:nvGrpSpPr>
        <p:grpSpPr>
          <a:xfrm>
            <a:off x="3288377" y="4822915"/>
            <a:ext cx="899966" cy="992040"/>
            <a:chOff x="1678256" y="1964876"/>
            <a:chExt cx="899966" cy="992040"/>
          </a:xfrm>
        </p:grpSpPr>
        <p:sp>
          <p:nvSpPr>
            <p:cNvPr id="114" name="Freeform 30"/>
            <p:cNvSpPr>
              <a:spLocks noEditPoints="1"/>
            </p:cNvSpPr>
            <p:nvPr/>
          </p:nvSpPr>
          <p:spPr bwMode="auto">
            <a:xfrm>
              <a:off x="1678256" y="1964876"/>
              <a:ext cx="899966" cy="992040"/>
            </a:xfrm>
            <a:custGeom>
              <a:avLst/>
              <a:gdLst>
                <a:gd name="T0" fmla="*/ 218 w 438"/>
                <a:gd name="T1" fmla="*/ 19 h 504"/>
                <a:gd name="T2" fmla="*/ 421 w 438"/>
                <a:gd name="T3" fmla="*/ 136 h 504"/>
                <a:gd name="T4" fmla="*/ 421 w 438"/>
                <a:gd name="T5" fmla="*/ 368 h 504"/>
                <a:gd name="T6" fmla="*/ 218 w 438"/>
                <a:gd name="T7" fmla="*/ 485 h 504"/>
                <a:gd name="T8" fmla="*/ 16 w 438"/>
                <a:gd name="T9" fmla="*/ 368 h 504"/>
                <a:gd name="T10" fmla="*/ 16 w 438"/>
                <a:gd name="T11" fmla="*/ 136 h 504"/>
                <a:gd name="T12" fmla="*/ 218 w 438"/>
                <a:gd name="T13" fmla="*/ 19 h 504"/>
                <a:gd name="T14" fmla="*/ 218 w 438"/>
                <a:gd name="T15" fmla="*/ 0 h 504"/>
                <a:gd name="T16" fmla="*/ 0 w 438"/>
                <a:gd name="T17" fmla="*/ 126 h 504"/>
                <a:gd name="T18" fmla="*/ 0 w 438"/>
                <a:gd name="T19" fmla="*/ 378 h 504"/>
                <a:gd name="T20" fmla="*/ 218 w 438"/>
                <a:gd name="T21" fmla="*/ 504 h 504"/>
                <a:gd name="T22" fmla="*/ 438 w 438"/>
                <a:gd name="T23" fmla="*/ 378 h 504"/>
                <a:gd name="T24" fmla="*/ 438 w 438"/>
                <a:gd name="T25" fmla="*/ 126 h 504"/>
                <a:gd name="T26" fmla="*/ 218 w 438"/>
                <a:gd name="T27" fmla="*/ 0 h 504"/>
                <a:gd name="T28" fmla="*/ 218 w 438"/>
                <a:gd name="T2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8" h="504">
                  <a:moveTo>
                    <a:pt x="218" y="19"/>
                  </a:moveTo>
                  <a:lnTo>
                    <a:pt x="421" y="136"/>
                  </a:lnTo>
                  <a:lnTo>
                    <a:pt x="421" y="368"/>
                  </a:lnTo>
                  <a:lnTo>
                    <a:pt x="218" y="485"/>
                  </a:lnTo>
                  <a:lnTo>
                    <a:pt x="16" y="368"/>
                  </a:lnTo>
                  <a:lnTo>
                    <a:pt x="16" y="136"/>
                  </a:lnTo>
                  <a:lnTo>
                    <a:pt x="218" y="19"/>
                  </a:lnTo>
                  <a:close/>
                  <a:moveTo>
                    <a:pt x="218" y="0"/>
                  </a:moveTo>
                  <a:lnTo>
                    <a:pt x="0" y="126"/>
                  </a:lnTo>
                  <a:lnTo>
                    <a:pt x="0" y="378"/>
                  </a:lnTo>
                  <a:lnTo>
                    <a:pt x="218" y="504"/>
                  </a:lnTo>
                  <a:lnTo>
                    <a:pt x="438" y="378"/>
                  </a:lnTo>
                  <a:lnTo>
                    <a:pt x="438" y="126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6" name="Group 44"/>
            <p:cNvGrpSpPr/>
            <p:nvPr/>
          </p:nvGrpSpPr>
          <p:grpSpPr>
            <a:xfrm>
              <a:off x="1778316" y="2117066"/>
              <a:ext cx="717345" cy="687660"/>
              <a:chOff x="5728065" y="4194963"/>
              <a:chExt cx="717345" cy="687660"/>
            </a:xfrm>
          </p:grpSpPr>
          <p:sp>
            <p:nvSpPr>
              <p:cNvPr id="117" name="Freeform 32"/>
              <p:cNvSpPr>
                <a:spLocks noEditPoints="1"/>
              </p:cNvSpPr>
              <p:nvPr/>
            </p:nvSpPr>
            <p:spPr bwMode="auto">
              <a:xfrm>
                <a:off x="5796699" y="4260757"/>
                <a:ext cx="577861" cy="556070"/>
              </a:xfrm>
              <a:custGeom>
                <a:avLst/>
                <a:gdLst>
                  <a:gd name="T0" fmla="*/ 108 w 216"/>
                  <a:gd name="T1" fmla="*/ 14 h 217"/>
                  <a:gd name="T2" fmla="*/ 203 w 216"/>
                  <a:gd name="T3" fmla="*/ 108 h 217"/>
                  <a:gd name="T4" fmla="*/ 108 w 216"/>
                  <a:gd name="T5" fmla="*/ 203 h 217"/>
                  <a:gd name="T6" fmla="*/ 14 w 216"/>
                  <a:gd name="T7" fmla="*/ 108 h 217"/>
                  <a:gd name="T8" fmla="*/ 108 w 216"/>
                  <a:gd name="T9" fmla="*/ 14 h 217"/>
                  <a:gd name="T10" fmla="*/ 108 w 216"/>
                  <a:gd name="T11" fmla="*/ 0 h 217"/>
                  <a:gd name="T12" fmla="*/ 0 w 216"/>
                  <a:gd name="T13" fmla="*/ 108 h 217"/>
                  <a:gd name="T14" fmla="*/ 108 w 216"/>
                  <a:gd name="T15" fmla="*/ 217 h 217"/>
                  <a:gd name="T16" fmla="*/ 216 w 216"/>
                  <a:gd name="T17" fmla="*/ 108 h 217"/>
                  <a:gd name="T18" fmla="*/ 108 w 216"/>
                  <a:gd name="T1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7">
                    <a:moveTo>
                      <a:pt x="108" y="14"/>
                    </a:moveTo>
                    <a:cubicBezTo>
                      <a:pt x="160" y="14"/>
                      <a:pt x="203" y="56"/>
                      <a:pt x="203" y="108"/>
                    </a:cubicBezTo>
                    <a:cubicBezTo>
                      <a:pt x="203" y="161"/>
                      <a:pt x="160" y="203"/>
                      <a:pt x="108" y="203"/>
                    </a:cubicBezTo>
                    <a:cubicBezTo>
                      <a:pt x="56" y="203"/>
                      <a:pt x="14" y="161"/>
                      <a:pt x="14" y="108"/>
                    </a:cubicBezTo>
                    <a:cubicBezTo>
                      <a:pt x="14" y="56"/>
                      <a:pt x="56" y="14"/>
                      <a:pt x="108" y="14"/>
                    </a:cubicBezTo>
                    <a:moveTo>
                      <a:pt x="108" y="0"/>
                    </a:moveTo>
                    <a:cubicBezTo>
                      <a:pt x="48" y="0"/>
                      <a:pt x="0" y="49"/>
                      <a:pt x="0" y="108"/>
                    </a:cubicBezTo>
                    <a:cubicBezTo>
                      <a:pt x="0" y="168"/>
                      <a:pt x="48" y="217"/>
                      <a:pt x="108" y="217"/>
                    </a:cubicBezTo>
                    <a:cubicBezTo>
                      <a:pt x="168" y="217"/>
                      <a:pt x="216" y="168"/>
                      <a:pt x="216" y="108"/>
                    </a:cubicBezTo>
                    <a:cubicBezTo>
                      <a:pt x="216" y="49"/>
                      <a:pt x="168" y="0"/>
                      <a:pt x="1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33"/>
              <p:cNvSpPr>
                <a:spLocks/>
              </p:cNvSpPr>
              <p:nvPr/>
            </p:nvSpPr>
            <p:spPr bwMode="auto">
              <a:xfrm>
                <a:off x="5728065" y="4481487"/>
                <a:ext cx="236901" cy="114610"/>
              </a:xfrm>
              <a:custGeom>
                <a:avLst/>
                <a:gdLst>
                  <a:gd name="T0" fmla="*/ 0 w 107"/>
                  <a:gd name="T1" fmla="*/ 18 h 54"/>
                  <a:gd name="T2" fmla="*/ 81 w 107"/>
                  <a:gd name="T3" fmla="*/ 18 h 54"/>
                  <a:gd name="T4" fmla="*/ 81 w 107"/>
                  <a:gd name="T5" fmla="*/ 0 h 54"/>
                  <a:gd name="T6" fmla="*/ 107 w 107"/>
                  <a:gd name="T7" fmla="*/ 26 h 54"/>
                  <a:gd name="T8" fmla="*/ 81 w 107"/>
                  <a:gd name="T9" fmla="*/ 54 h 54"/>
                  <a:gd name="T10" fmla="*/ 81 w 107"/>
                  <a:gd name="T11" fmla="*/ 36 h 54"/>
                  <a:gd name="T12" fmla="*/ 0 w 107"/>
                  <a:gd name="T13" fmla="*/ 36 h 54"/>
                  <a:gd name="T14" fmla="*/ 0 w 107"/>
                  <a:gd name="T15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54">
                    <a:moveTo>
                      <a:pt x="0" y="18"/>
                    </a:moveTo>
                    <a:lnTo>
                      <a:pt x="81" y="18"/>
                    </a:lnTo>
                    <a:lnTo>
                      <a:pt x="81" y="0"/>
                    </a:lnTo>
                    <a:lnTo>
                      <a:pt x="107" y="26"/>
                    </a:lnTo>
                    <a:lnTo>
                      <a:pt x="81" y="54"/>
                    </a:lnTo>
                    <a:lnTo>
                      <a:pt x="81" y="36"/>
                    </a:lnTo>
                    <a:lnTo>
                      <a:pt x="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34"/>
              <p:cNvSpPr>
                <a:spLocks/>
              </p:cNvSpPr>
              <p:nvPr/>
            </p:nvSpPr>
            <p:spPr bwMode="auto">
              <a:xfrm>
                <a:off x="6206295" y="4481487"/>
                <a:ext cx="239115" cy="114610"/>
              </a:xfrm>
              <a:custGeom>
                <a:avLst/>
                <a:gdLst>
                  <a:gd name="T0" fmla="*/ 108 w 108"/>
                  <a:gd name="T1" fmla="*/ 36 h 54"/>
                  <a:gd name="T2" fmla="*/ 27 w 108"/>
                  <a:gd name="T3" fmla="*/ 36 h 54"/>
                  <a:gd name="T4" fmla="*/ 27 w 108"/>
                  <a:gd name="T5" fmla="*/ 54 h 54"/>
                  <a:gd name="T6" fmla="*/ 0 w 108"/>
                  <a:gd name="T7" fmla="*/ 26 h 54"/>
                  <a:gd name="T8" fmla="*/ 27 w 108"/>
                  <a:gd name="T9" fmla="*/ 0 h 54"/>
                  <a:gd name="T10" fmla="*/ 27 w 108"/>
                  <a:gd name="T11" fmla="*/ 18 h 54"/>
                  <a:gd name="T12" fmla="*/ 108 w 108"/>
                  <a:gd name="T13" fmla="*/ 18 h 54"/>
                  <a:gd name="T14" fmla="*/ 108 w 108"/>
                  <a:gd name="T15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54">
                    <a:moveTo>
                      <a:pt x="108" y="36"/>
                    </a:moveTo>
                    <a:lnTo>
                      <a:pt x="27" y="36"/>
                    </a:lnTo>
                    <a:lnTo>
                      <a:pt x="27" y="54"/>
                    </a:lnTo>
                    <a:lnTo>
                      <a:pt x="0" y="26"/>
                    </a:lnTo>
                    <a:lnTo>
                      <a:pt x="27" y="0"/>
                    </a:lnTo>
                    <a:lnTo>
                      <a:pt x="27" y="18"/>
                    </a:lnTo>
                    <a:lnTo>
                      <a:pt x="108" y="18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35"/>
              <p:cNvSpPr>
                <a:spLocks/>
              </p:cNvSpPr>
              <p:nvPr/>
            </p:nvSpPr>
            <p:spPr bwMode="auto">
              <a:xfrm>
                <a:off x="6026958" y="4653403"/>
                <a:ext cx="119557" cy="229220"/>
              </a:xfrm>
              <a:custGeom>
                <a:avLst/>
                <a:gdLst>
                  <a:gd name="T0" fmla="*/ 18 w 54"/>
                  <a:gd name="T1" fmla="*/ 108 h 108"/>
                  <a:gd name="T2" fmla="*/ 18 w 54"/>
                  <a:gd name="T3" fmla="*/ 27 h 108"/>
                  <a:gd name="T4" fmla="*/ 0 w 54"/>
                  <a:gd name="T5" fmla="*/ 27 h 108"/>
                  <a:gd name="T6" fmla="*/ 26 w 54"/>
                  <a:gd name="T7" fmla="*/ 0 h 108"/>
                  <a:gd name="T8" fmla="*/ 54 w 54"/>
                  <a:gd name="T9" fmla="*/ 27 h 108"/>
                  <a:gd name="T10" fmla="*/ 36 w 54"/>
                  <a:gd name="T11" fmla="*/ 27 h 108"/>
                  <a:gd name="T12" fmla="*/ 36 w 54"/>
                  <a:gd name="T13" fmla="*/ 108 h 108"/>
                  <a:gd name="T14" fmla="*/ 18 w 54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8">
                    <a:moveTo>
                      <a:pt x="18" y="108"/>
                    </a:moveTo>
                    <a:lnTo>
                      <a:pt x="18" y="27"/>
                    </a:lnTo>
                    <a:lnTo>
                      <a:pt x="0" y="27"/>
                    </a:lnTo>
                    <a:lnTo>
                      <a:pt x="26" y="0"/>
                    </a:lnTo>
                    <a:lnTo>
                      <a:pt x="54" y="27"/>
                    </a:lnTo>
                    <a:lnTo>
                      <a:pt x="36" y="27"/>
                    </a:lnTo>
                    <a:lnTo>
                      <a:pt x="36" y="108"/>
                    </a:lnTo>
                    <a:lnTo>
                      <a:pt x="18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36"/>
              <p:cNvSpPr>
                <a:spLocks/>
              </p:cNvSpPr>
              <p:nvPr/>
            </p:nvSpPr>
            <p:spPr bwMode="auto">
              <a:xfrm>
                <a:off x="6026958" y="4194963"/>
                <a:ext cx="119557" cy="229220"/>
              </a:xfrm>
              <a:custGeom>
                <a:avLst/>
                <a:gdLst>
                  <a:gd name="T0" fmla="*/ 36 w 54"/>
                  <a:gd name="T1" fmla="*/ 0 h 108"/>
                  <a:gd name="T2" fmla="*/ 36 w 54"/>
                  <a:gd name="T3" fmla="*/ 81 h 108"/>
                  <a:gd name="T4" fmla="*/ 54 w 54"/>
                  <a:gd name="T5" fmla="*/ 81 h 108"/>
                  <a:gd name="T6" fmla="*/ 26 w 54"/>
                  <a:gd name="T7" fmla="*/ 108 h 108"/>
                  <a:gd name="T8" fmla="*/ 0 w 54"/>
                  <a:gd name="T9" fmla="*/ 81 h 108"/>
                  <a:gd name="T10" fmla="*/ 18 w 54"/>
                  <a:gd name="T11" fmla="*/ 81 h 108"/>
                  <a:gd name="T12" fmla="*/ 18 w 54"/>
                  <a:gd name="T13" fmla="*/ 0 h 108"/>
                  <a:gd name="T14" fmla="*/ 36 w 54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8">
                    <a:moveTo>
                      <a:pt x="36" y="0"/>
                    </a:moveTo>
                    <a:lnTo>
                      <a:pt x="36" y="81"/>
                    </a:lnTo>
                    <a:lnTo>
                      <a:pt x="54" y="81"/>
                    </a:lnTo>
                    <a:lnTo>
                      <a:pt x="26" y="108"/>
                    </a:lnTo>
                    <a:lnTo>
                      <a:pt x="0" y="81"/>
                    </a:lnTo>
                    <a:lnTo>
                      <a:pt x="18" y="81"/>
                    </a:lnTo>
                    <a:lnTo>
                      <a:pt x="18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6038029" y="4434794"/>
                <a:ext cx="95204" cy="74285"/>
              </a:xfrm>
              <a:custGeom>
                <a:avLst/>
                <a:gdLst>
                  <a:gd name="T0" fmla="*/ 36 w 36"/>
                  <a:gd name="T1" fmla="*/ 22 h 29"/>
                  <a:gd name="T2" fmla="*/ 33 w 36"/>
                  <a:gd name="T3" fmla="*/ 16 h 29"/>
                  <a:gd name="T4" fmla="*/ 36 w 36"/>
                  <a:gd name="T5" fmla="*/ 9 h 29"/>
                  <a:gd name="T6" fmla="*/ 27 w 36"/>
                  <a:gd name="T7" fmla="*/ 0 h 29"/>
                  <a:gd name="T8" fmla="*/ 30 w 36"/>
                  <a:gd name="T9" fmla="*/ 5 h 29"/>
                  <a:gd name="T10" fmla="*/ 27 w 36"/>
                  <a:gd name="T11" fmla="*/ 10 h 29"/>
                  <a:gd name="T12" fmla="*/ 18 w 36"/>
                  <a:gd name="T13" fmla="*/ 7 h 29"/>
                  <a:gd name="T14" fmla="*/ 10 w 36"/>
                  <a:gd name="T15" fmla="*/ 10 h 29"/>
                  <a:gd name="T16" fmla="*/ 7 w 36"/>
                  <a:gd name="T17" fmla="*/ 5 h 29"/>
                  <a:gd name="T18" fmla="*/ 9 w 36"/>
                  <a:gd name="T19" fmla="*/ 0 h 29"/>
                  <a:gd name="T20" fmla="*/ 0 w 36"/>
                  <a:gd name="T21" fmla="*/ 9 h 29"/>
                  <a:gd name="T22" fmla="*/ 3 w 36"/>
                  <a:gd name="T23" fmla="*/ 16 h 29"/>
                  <a:gd name="T24" fmla="*/ 0 w 36"/>
                  <a:gd name="T25" fmla="*/ 22 h 29"/>
                  <a:gd name="T26" fmla="*/ 18 w 36"/>
                  <a:gd name="T27" fmla="*/ 29 h 29"/>
                  <a:gd name="T28" fmla="*/ 36 w 36"/>
                  <a:gd name="T2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29">
                    <a:moveTo>
                      <a:pt x="36" y="22"/>
                    </a:moveTo>
                    <a:cubicBezTo>
                      <a:pt x="35" y="20"/>
                      <a:pt x="34" y="18"/>
                      <a:pt x="33" y="16"/>
                    </a:cubicBezTo>
                    <a:cubicBezTo>
                      <a:pt x="35" y="15"/>
                      <a:pt x="36" y="12"/>
                      <a:pt x="36" y="9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9" y="1"/>
                      <a:pt x="30" y="3"/>
                      <a:pt x="30" y="5"/>
                    </a:cubicBezTo>
                    <a:cubicBezTo>
                      <a:pt x="30" y="7"/>
                      <a:pt x="28" y="9"/>
                      <a:pt x="27" y="10"/>
                    </a:cubicBezTo>
                    <a:cubicBezTo>
                      <a:pt x="24" y="8"/>
                      <a:pt x="21" y="7"/>
                      <a:pt x="18" y="7"/>
                    </a:cubicBezTo>
                    <a:cubicBezTo>
                      <a:pt x="15" y="7"/>
                      <a:pt x="12" y="8"/>
                      <a:pt x="10" y="10"/>
                    </a:cubicBezTo>
                    <a:cubicBezTo>
                      <a:pt x="8" y="9"/>
                      <a:pt x="7" y="7"/>
                      <a:pt x="7" y="5"/>
                    </a:cubicBezTo>
                    <a:cubicBezTo>
                      <a:pt x="7" y="3"/>
                      <a:pt x="8" y="1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"/>
                      <a:pt x="1" y="15"/>
                      <a:pt x="3" y="16"/>
                    </a:cubicBezTo>
                    <a:cubicBezTo>
                      <a:pt x="2" y="18"/>
                      <a:pt x="1" y="20"/>
                      <a:pt x="0" y="22"/>
                    </a:cubicBezTo>
                    <a:cubicBezTo>
                      <a:pt x="3" y="26"/>
                      <a:pt x="10" y="29"/>
                      <a:pt x="18" y="29"/>
                    </a:cubicBezTo>
                    <a:cubicBezTo>
                      <a:pt x="26" y="29"/>
                      <a:pt x="33" y="26"/>
                      <a:pt x="36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38"/>
              <p:cNvSpPr>
                <a:spLocks/>
              </p:cNvSpPr>
              <p:nvPr/>
            </p:nvSpPr>
            <p:spPr bwMode="auto">
              <a:xfrm>
                <a:off x="5989320" y="4483610"/>
                <a:ext cx="90776" cy="137957"/>
              </a:xfrm>
              <a:custGeom>
                <a:avLst/>
                <a:gdLst>
                  <a:gd name="T0" fmla="*/ 8 w 34"/>
                  <a:gd name="T1" fmla="*/ 1 h 54"/>
                  <a:gd name="T2" fmla="*/ 5 w 34"/>
                  <a:gd name="T3" fmla="*/ 1 h 54"/>
                  <a:gd name="T4" fmla="*/ 5 w 34"/>
                  <a:gd name="T5" fmla="*/ 5 h 54"/>
                  <a:gd name="T6" fmla="*/ 15 w 34"/>
                  <a:gd name="T7" fmla="*/ 13 h 54"/>
                  <a:gd name="T8" fmla="*/ 15 w 34"/>
                  <a:gd name="T9" fmla="*/ 21 h 54"/>
                  <a:gd name="T10" fmla="*/ 15 w 34"/>
                  <a:gd name="T11" fmla="*/ 24 h 54"/>
                  <a:gd name="T12" fmla="*/ 2 w 34"/>
                  <a:gd name="T13" fmla="*/ 24 h 54"/>
                  <a:gd name="T14" fmla="*/ 0 w 34"/>
                  <a:gd name="T15" fmla="*/ 27 h 54"/>
                  <a:gd name="T16" fmla="*/ 2 w 34"/>
                  <a:gd name="T17" fmla="*/ 29 h 54"/>
                  <a:gd name="T18" fmla="*/ 15 w 34"/>
                  <a:gd name="T19" fmla="*/ 29 h 54"/>
                  <a:gd name="T20" fmla="*/ 18 w 34"/>
                  <a:gd name="T21" fmla="*/ 39 h 54"/>
                  <a:gd name="T22" fmla="*/ 8 w 34"/>
                  <a:gd name="T23" fmla="*/ 48 h 54"/>
                  <a:gd name="T24" fmla="*/ 8 w 34"/>
                  <a:gd name="T25" fmla="*/ 51 h 54"/>
                  <a:gd name="T26" fmla="*/ 11 w 34"/>
                  <a:gd name="T27" fmla="*/ 51 h 54"/>
                  <a:gd name="T28" fmla="*/ 20 w 34"/>
                  <a:gd name="T29" fmla="*/ 43 h 54"/>
                  <a:gd name="T30" fmla="*/ 34 w 34"/>
                  <a:gd name="T31" fmla="*/ 54 h 54"/>
                  <a:gd name="T32" fmla="*/ 34 w 34"/>
                  <a:gd name="T33" fmla="*/ 15 h 54"/>
                  <a:gd name="T34" fmla="*/ 19 w 34"/>
                  <a:gd name="T35" fmla="*/ 10 h 54"/>
                  <a:gd name="T36" fmla="*/ 8 w 34"/>
                  <a:gd name="T3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54">
                    <a:moveTo>
                      <a:pt x="8" y="1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2"/>
                      <a:pt x="4" y="4"/>
                      <a:pt x="5" y="5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6"/>
                      <a:pt x="15" y="18"/>
                      <a:pt x="15" y="21"/>
                    </a:cubicBezTo>
                    <a:cubicBezTo>
                      <a:pt x="15" y="22"/>
                      <a:pt x="15" y="23"/>
                      <a:pt x="1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5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2"/>
                      <a:pt x="17" y="36"/>
                      <a:pt x="18" y="3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8"/>
                      <a:pt x="7" y="50"/>
                      <a:pt x="8" y="51"/>
                    </a:cubicBezTo>
                    <a:cubicBezTo>
                      <a:pt x="9" y="52"/>
                      <a:pt x="11" y="52"/>
                      <a:pt x="11" y="51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4" y="49"/>
                      <a:pt x="28" y="53"/>
                      <a:pt x="34" y="54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8" y="14"/>
                      <a:pt x="23" y="13"/>
                      <a:pt x="19" y="10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39"/>
              <p:cNvSpPr>
                <a:spLocks/>
              </p:cNvSpPr>
              <p:nvPr/>
            </p:nvSpPr>
            <p:spPr bwMode="auto">
              <a:xfrm>
                <a:off x="6093379" y="4483610"/>
                <a:ext cx="88561" cy="137957"/>
              </a:xfrm>
              <a:custGeom>
                <a:avLst/>
                <a:gdLst>
                  <a:gd name="T0" fmla="*/ 31 w 33"/>
                  <a:gd name="T1" fmla="*/ 24 h 54"/>
                  <a:gd name="T2" fmla="*/ 19 w 33"/>
                  <a:gd name="T3" fmla="*/ 24 h 54"/>
                  <a:gd name="T4" fmla="*/ 19 w 33"/>
                  <a:gd name="T5" fmla="*/ 21 h 54"/>
                  <a:gd name="T6" fmla="*/ 18 w 33"/>
                  <a:gd name="T7" fmla="*/ 13 h 54"/>
                  <a:gd name="T8" fmla="*/ 28 w 33"/>
                  <a:gd name="T9" fmla="*/ 5 h 54"/>
                  <a:gd name="T10" fmla="*/ 28 w 33"/>
                  <a:gd name="T11" fmla="*/ 1 h 54"/>
                  <a:gd name="T12" fmla="*/ 25 w 33"/>
                  <a:gd name="T13" fmla="*/ 1 h 54"/>
                  <a:gd name="T14" fmla="*/ 14 w 33"/>
                  <a:gd name="T15" fmla="*/ 10 h 54"/>
                  <a:gd name="T16" fmla="*/ 0 w 33"/>
                  <a:gd name="T17" fmla="*/ 15 h 54"/>
                  <a:gd name="T18" fmla="*/ 0 w 33"/>
                  <a:gd name="T19" fmla="*/ 18 h 54"/>
                  <a:gd name="T20" fmla="*/ 0 w 33"/>
                  <a:gd name="T21" fmla="*/ 54 h 54"/>
                  <a:gd name="T22" fmla="*/ 13 w 33"/>
                  <a:gd name="T23" fmla="*/ 43 h 54"/>
                  <a:gd name="T24" fmla="*/ 22 w 33"/>
                  <a:gd name="T25" fmla="*/ 51 h 54"/>
                  <a:gd name="T26" fmla="*/ 25 w 33"/>
                  <a:gd name="T27" fmla="*/ 51 h 54"/>
                  <a:gd name="T28" fmla="*/ 25 w 33"/>
                  <a:gd name="T29" fmla="*/ 47 h 54"/>
                  <a:gd name="T30" fmla="*/ 15 w 33"/>
                  <a:gd name="T31" fmla="*/ 39 h 54"/>
                  <a:gd name="T32" fmla="*/ 18 w 33"/>
                  <a:gd name="T33" fmla="*/ 29 h 54"/>
                  <a:gd name="T34" fmla="*/ 31 w 33"/>
                  <a:gd name="T35" fmla="*/ 29 h 54"/>
                  <a:gd name="T36" fmla="*/ 33 w 33"/>
                  <a:gd name="T37" fmla="*/ 27 h 54"/>
                  <a:gd name="T38" fmla="*/ 31 w 33"/>
                  <a:gd name="T39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54">
                    <a:moveTo>
                      <a:pt x="31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2"/>
                      <a:pt x="19" y="21"/>
                    </a:cubicBezTo>
                    <a:cubicBezTo>
                      <a:pt x="19" y="18"/>
                      <a:pt x="19" y="16"/>
                      <a:pt x="18" y="13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4"/>
                      <a:pt x="29" y="2"/>
                      <a:pt x="28" y="1"/>
                    </a:cubicBezTo>
                    <a:cubicBezTo>
                      <a:pt x="28" y="0"/>
                      <a:pt x="26" y="0"/>
                      <a:pt x="25" y="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13"/>
                      <a:pt x="5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3"/>
                      <a:pt x="10" y="49"/>
                      <a:pt x="13" y="43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2"/>
                      <a:pt x="24" y="52"/>
                      <a:pt x="25" y="51"/>
                    </a:cubicBezTo>
                    <a:cubicBezTo>
                      <a:pt x="26" y="50"/>
                      <a:pt x="26" y="48"/>
                      <a:pt x="25" y="47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36"/>
                      <a:pt x="18" y="32"/>
                      <a:pt x="18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3" y="28"/>
                      <a:pt x="33" y="27"/>
                    </a:cubicBezTo>
                    <a:cubicBezTo>
                      <a:pt x="33" y="25"/>
                      <a:pt x="32" y="24"/>
                      <a:pt x="31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1081437" y="2521692"/>
            <a:ext cx="92674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KATA</a:t>
            </a:r>
          </a:p>
        </p:txBody>
      </p:sp>
      <p:sp>
        <p:nvSpPr>
          <p:cNvPr id="135" name="Freeform 207"/>
          <p:cNvSpPr>
            <a:spLocks noEditPoints="1"/>
          </p:cNvSpPr>
          <p:nvPr/>
        </p:nvSpPr>
        <p:spPr bwMode="auto">
          <a:xfrm>
            <a:off x="1078382" y="4870563"/>
            <a:ext cx="898536" cy="1022611"/>
          </a:xfrm>
          <a:custGeom>
            <a:avLst/>
            <a:gdLst>
              <a:gd name="T0" fmla="*/ 16 w 449"/>
              <a:gd name="T1" fmla="*/ 374 h 511"/>
              <a:gd name="T2" fmla="*/ 16 w 449"/>
              <a:gd name="T3" fmla="*/ 138 h 511"/>
              <a:gd name="T4" fmla="*/ 224 w 449"/>
              <a:gd name="T5" fmla="*/ 18 h 511"/>
              <a:gd name="T6" fmla="*/ 433 w 449"/>
              <a:gd name="T7" fmla="*/ 138 h 511"/>
              <a:gd name="T8" fmla="*/ 433 w 449"/>
              <a:gd name="T9" fmla="*/ 374 h 511"/>
              <a:gd name="T10" fmla="*/ 224 w 449"/>
              <a:gd name="T11" fmla="*/ 493 h 511"/>
              <a:gd name="T12" fmla="*/ 16 w 449"/>
              <a:gd name="T13" fmla="*/ 374 h 511"/>
              <a:gd name="T14" fmla="*/ 224 w 449"/>
              <a:gd name="T15" fmla="*/ 0 h 511"/>
              <a:gd name="T16" fmla="*/ 0 w 449"/>
              <a:gd name="T17" fmla="*/ 128 h 511"/>
              <a:gd name="T18" fmla="*/ 0 w 449"/>
              <a:gd name="T19" fmla="*/ 383 h 511"/>
              <a:gd name="T20" fmla="*/ 224 w 449"/>
              <a:gd name="T21" fmla="*/ 511 h 511"/>
              <a:gd name="T22" fmla="*/ 449 w 449"/>
              <a:gd name="T23" fmla="*/ 383 h 511"/>
              <a:gd name="T24" fmla="*/ 449 w 449"/>
              <a:gd name="T25" fmla="*/ 128 h 511"/>
              <a:gd name="T26" fmla="*/ 224 w 449"/>
              <a:gd name="T27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9" h="511">
                <a:moveTo>
                  <a:pt x="16" y="374"/>
                </a:moveTo>
                <a:lnTo>
                  <a:pt x="16" y="138"/>
                </a:lnTo>
                <a:lnTo>
                  <a:pt x="224" y="18"/>
                </a:lnTo>
                <a:lnTo>
                  <a:pt x="433" y="138"/>
                </a:lnTo>
                <a:lnTo>
                  <a:pt x="433" y="374"/>
                </a:lnTo>
                <a:lnTo>
                  <a:pt x="224" y="493"/>
                </a:lnTo>
                <a:lnTo>
                  <a:pt x="16" y="374"/>
                </a:lnTo>
                <a:close/>
                <a:moveTo>
                  <a:pt x="224" y="0"/>
                </a:moveTo>
                <a:lnTo>
                  <a:pt x="0" y="128"/>
                </a:lnTo>
                <a:lnTo>
                  <a:pt x="0" y="383"/>
                </a:lnTo>
                <a:lnTo>
                  <a:pt x="224" y="511"/>
                </a:lnTo>
                <a:lnTo>
                  <a:pt x="449" y="383"/>
                </a:lnTo>
                <a:lnTo>
                  <a:pt x="449" y="128"/>
                </a:lnTo>
                <a:lnTo>
                  <a:pt x="224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Freeform 30"/>
          <p:cNvSpPr>
            <a:spLocks noEditPoints="1"/>
          </p:cNvSpPr>
          <p:nvPr/>
        </p:nvSpPr>
        <p:spPr bwMode="auto">
          <a:xfrm>
            <a:off x="5548746" y="4822914"/>
            <a:ext cx="899966" cy="992040"/>
          </a:xfrm>
          <a:custGeom>
            <a:avLst/>
            <a:gdLst>
              <a:gd name="T0" fmla="*/ 218 w 438"/>
              <a:gd name="T1" fmla="*/ 19 h 504"/>
              <a:gd name="T2" fmla="*/ 421 w 438"/>
              <a:gd name="T3" fmla="*/ 136 h 504"/>
              <a:gd name="T4" fmla="*/ 421 w 438"/>
              <a:gd name="T5" fmla="*/ 368 h 504"/>
              <a:gd name="T6" fmla="*/ 218 w 438"/>
              <a:gd name="T7" fmla="*/ 485 h 504"/>
              <a:gd name="T8" fmla="*/ 16 w 438"/>
              <a:gd name="T9" fmla="*/ 368 h 504"/>
              <a:gd name="T10" fmla="*/ 16 w 438"/>
              <a:gd name="T11" fmla="*/ 136 h 504"/>
              <a:gd name="T12" fmla="*/ 218 w 438"/>
              <a:gd name="T13" fmla="*/ 19 h 504"/>
              <a:gd name="T14" fmla="*/ 218 w 438"/>
              <a:gd name="T15" fmla="*/ 0 h 504"/>
              <a:gd name="T16" fmla="*/ 0 w 438"/>
              <a:gd name="T17" fmla="*/ 126 h 504"/>
              <a:gd name="T18" fmla="*/ 0 w 438"/>
              <a:gd name="T19" fmla="*/ 378 h 504"/>
              <a:gd name="T20" fmla="*/ 218 w 438"/>
              <a:gd name="T21" fmla="*/ 504 h 504"/>
              <a:gd name="T22" fmla="*/ 438 w 438"/>
              <a:gd name="T23" fmla="*/ 378 h 504"/>
              <a:gd name="T24" fmla="*/ 438 w 438"/>
              <a:gd name="T25" fmla="*/ 126 h 504"/>
              <a:gd name="T26" fmla="*/ 218 w 438"/>
              <a:gd name="T27" fmla="*/ 0 h 504"/>
              <a:gd name="T28" fmla="*/ 218 w 438"/>
              <a:gd name="T29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8" h="504">
                <a:moveTo>
                  <a:pt x="218" y="19"/>
                </a:moveTo>
                <a:lnTo>
                  <a:pt x="421" y="136"/>
                </a:lnTo>
                <a:lnTo>
                  <a:pt x="421" y="368"/>
                </a:lnTo>
                <a:lnTo>
                  <a:pt x="218" y="485"/>
                </a:lnTo>
                <a:lnTo>
                  <a:pt x="16" y="368"/>
                </a:lnTo>
                <a:lnTo>
                  <a:pt x="16" y="136"/>
                </a:lnTo>
                <a:lnTo>
                  <a:pt x="218" y="19"/>
                </a:lnTo>
                <a:close/>
                <a:moveTo>
                  <a:pt x="218" y="0"/>
                </a:moveTo>
                <a:lnTo>
                  <a:pt x="0" y="126"/>
                </a:lnTo>
                <a:lnTo>
                  <a:pt x="0" y="378"/>
                </a:lnTo>
                <a:lnTo>
                  <a:pt x="218" y="504"/>
                </a:lnTo>
                <a:lnTo>
                  <a:pt x="438" y="378"/>
                </a:lnTo>
                <a:lnTo>
                  <a:pt x="438" y="126"/>
                </a:lnTo>
                <a:lnTo>
                  <a:pt x="218" y="0"/>
                </a:lnTo>
                <a:lnTo>
                  <a:pt x="218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TextBox 138"/>
          <p:cNvSpPr txBox="1"/>
          <p:nvPr/>
        </p:nvSpPr>
        <p:spPr>
          <a:xfrm>
            <a:off x="3379823" y="2521692"/>
            <a:ext cx="90639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KEDR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162728" y="2485983"/>
            <a:ext cx="19227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 Endpoint Security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05559" y="5970328"/>
            <a:ext cx="217313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</a:t>
            </a:r>
          </a:p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Threat Lookup</a:t>
            </a:r>
            <a:endParaRPr lang="ru-RU" sz="3200" b="1" baseline="20000" dirty="0">
              <a:solidFill>
                <a:schemeClr val="bg1"/>
              </a:solidFill>
            </a:endParaRPr>
          </a:p>
        </p:txBody>
      </p:sp>
      <p:sp>
        <p:nvSpPr>
          <p:cNvPr id="142" name="Freeform 65"/>
          <p:cNvSpPr>
            <a:spLocks noEditPoints="1"/>
          </p:cNvSpPr>
          <p:nvPr/>
        </p:nvSpPr>
        <p:spPr bwMode="auto">
          <a:xfrm>
            <a:off x="3379824" y="1440478"/>
            <a:ext cx="906395" cy="992040"/>
          </a:xfrm>
          <a:custGeom>
            <a:avLst/>
            <a:gdLst>
              <a:gd name="T0" fmla="*/ 15 w 425"/>
              <a:gd name="T1" fmla="*/ 360 h 491"/>
              <a:gd name="T2" fmla="*/ 15 w 425"/>
              <a:gd name="T3" fmla="*/ 133 h 491"/>
              <a:gd name="T4" fmla="*/ 212 w 425"/>
              <a:gd name="T5" fmla="*/ 19 h 491"/>
              <a:gd name="T6" fmla="*/ 410 w 425"/>
              <a:gd name="T7" fmla="*/ 133 h 491"/>
              <a:gd name="T8" fmla="*/ 410 w 425"/>
              <a:gd name="T9" fmla="*/ 360 h 491"/>
              <a:gd name="T10" fmla="*/ 212 w 425"/>
              <a:gd name="T11" fmla="*/ 473 h 491"/>
              <a:gd name="T12" fmla="*/ 15 w 425"/>
              <a:gd name="T13" fmla="*/ 360 h 491"/>
              <a:gd name="T14" fmla="*/ 212 w 425"/>
              <a:gd name="T15" fmla="*/ 0 h 491"/>
              <a:gd name="T16" fmla="*/ 0 w 425"/>
              <a:gd name="T17" fmla="*/ 123 h 491"/>
              <a:gd name="T18" fmla="*/ 0 w 425"/>
              <a:gd name="T19" fmla="*/ 369 h 491"/>
              <a:gd name="T20" fmla="*/ 212 w 425"/>
              <a:gd name="T21" fmla="*/ 491 h 491"/>
              <a:gd name="T22" fmla="*/ 425 w 425"/>
              <a:gd name="T23" fmla="*/ 369 h 491"/>
              <a:gd name="T24" fmla="*/ 425 w 425"/>
              <a:gd name="T25" fmla="*/ 123 h 491"/>
              <a:gd name="T26" fmla="*/ 212 w 425"/>
              <a:gd name="T27" fmla="*/ 0 h 491"/>
              <a:gd name="T28" fmla="*/ 212 w 425"/>
              <a:gd name="T2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5" h="491">
                <a:moveTo>
                  <a:pt x="15" y="360"/>
                </a:moveTo>
                <a:lnTo>
                  <a:pt x="15" y="133"/>
                </a:lnTo>
                <a:lnTo>
                  <a:pt x="212" y="19"/>
                </a:lnTo>
                <a:lnTo>
                  <a:pt x="410" y="133"/>
                </a:lnTo>
                <a:lnTo>
                  <a:pt x="410" y="360"/>
                </a:lnTo>
                <a:lnTo>
                  <a:pt x="212" y="473"/>
                </a:lnTo>
                <a:lnTo>
                  <a:pt x="15" y="360"/>
                </a:lnTo>
                <a:close/>
                <a:moveTo>
                  <a:pt x="212" y="0"/>
                </a:moveTo>
                <a:lnTo>
                  <a:pt x="0" y="123"/>
                </a:lnTo>
                <a:lnTo>
                  <a:pt x="0" y="369"/>
                </a:lnTo>
                <a:lnTo>
                  <a:pt x="212" y="491"/>
                </a:lnTo>
                <a:lnTo>
                  <a:pt x="425" y="369"/>
                </a:lnTo>
                <a:lnTo>
                  <a:pt x="425" y="123"/>
                </a:lnTo>
                <a:lnTo>
                  <a:pt x="212" y="0"/>
                </a:lnTo>
                <a:lnTo>
                  <a:pt x="212" y="0"/>
                </a:lnTo>
                <a:close/>
              </a:path>
            </a:pathLst>
          </a:custGeom>
          <a:solidFill>
            <a:srgbClr val="00A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3" name="Группа 106"/>
          <p:cNvGrpSpPr/>
          <p:nvPr/>
        </p:nvGrpSpPr>
        <p:grpSpPr>
          <a:xfrm>
            <a:off x="1081438" y="1400788"/>
            <a:ext cx="926749" cy="987637"/>
            <a:chOff x="4008438" y="973137"/>
            <a:chExt cx="685800" cy="782638"/>
          </a:xfrm>
        </p:grpSpPr>
        <p:sp>
          <p:nvSpPr>
            <p:cNvPr id="144" name="Freeform 18"/>
            <p:cNvSpPr>
              <a:spLocks noEditPoints="1"/>
            </p:cNvSpPr>
            <p:nvPr/>
          </p:nvSpPr>
          <p:spPr bwMode="auto">
            <a:xfrm>
              <a:off x="4008438" y="973137"/>
              <a:ext cx="685800" cy="782638"/>
            </a:xfrm>
            <a:custGeom>
              <a:avLst/>
              <a:gdLst>
                <a:gd name="T0" fmla="*/ 216 w 432"/>
                <a:gd name="T1" fmla="*/ 17 h 493"/>
                <a:gd name="T2" fmla="*/ 417 w 432"/>
                <a:gd name="T3" fmla="*/ 132 h 493"/>
                <a:gd name="T4" fmla="*/ 417 w 432"/>
                <a:gd name="T5" fmla="*/ 361 h 493"/>
                <a:gd name="T6" fmla="*/ 216 w 432"/>
                <a:gd name="T7" fmla="*/ 476 h 493"/>
                <a:gd name="T8" fmla="*/ 16 w 432"/>
                <a:gd name="T9" fmla="*/ 361 h 493"/>
                <a:gd name="T10" fmla="*/ 16 w 432"/>
                <a:gd name="T11" fmla="*/ 132 h 493"/>
                <a:gd name="T12" fmla="*/ 216 w 432"/>
                <a:gd name="T13" fmla="*/ 17 h 493"/>
                <a:gd name="T14" fmla="*/ 216 w 432"/>
                <a:gd name="T15" fmla="*/ 0 h 493"/>
                <a:gd name="T16" fmla="*/ 0 w 432"/>
                <a:gd name="T17" fmla="*/ 123 h 493"/>
                <a:gd name="T18" fmla="*/ 0 w 432"/>
                <a:gd name="T19" fmla="*/ 370 h 493"/>
                <a:gd name="T20" fmla="*/ 216 w 432"/>
                <a:gd name="T21" fmla="*/ 493 h 493"/>
                <a:gd name="T22" fmla="*/ 432 w 432"/>
                <a:gd name="T23" fmla="*/ 370 h 493"/>
                <a:gd name="T24" fmla="*/ 432 w 432"/>
                <a:gd name="T25" fmla="*/ 123 h 493"/>
                <a:gd name="T26" fmla="*/ 216 w 432"/>
                <a:gd name="T27" fmla="*/ 0 h 493"/>
                <a:gd name="T28" fmla="*/ 216 w 432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493">
                  <a:moveTo>
                    <a:pt x="216" y="17"/>
                  </a:moveTo>
                  <a:lnTo>
                    <a:pt x="417" y="132"/>
                  </a:lnTo>
                  <a:lnTo>
                    <a:pt x="417" y="361"/>
                  </a:lnTo>
                  <a:lnTo>
                    <a:pt x="216" y="476"/>
                  </a:lnTo>
                  <a:lnTo>
                    <a:pt x="16" y="361"/>
                  </a:lnTo>
                  <a:lnTo>
                    <a:pt x="16" y="132"/>
                  </a:lnTo>
                  <a:lnTo>
                    <a:pt x="216" y="17"/>
                  </a:lnTo>
                  <a:close/>
                  <a:moveTo>
                    <a:pt x="216" y="0"/>
                  </a:moveTo>
                  <a:lnTo>
                    <a:pt x="0" y="123"/>
                  </a:lnTo>
                  <a:lnTo>
                    <a:pt x="0" y="370"/>
                  </a:lnTo>
                  <a:lnTo>
                    <a:pt x="216" y="493"/>
                  </a:lnTo>
                  <a:lnTo>
                    <a:pt x="432" y="370"/>
                  </a:lnTo>
                  <a:lnTo>
                    <a:pt x="432" y="123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9"/>
            <p:cNvSpPr>
              <a:spLocks noEditPoints="1"/>
            </p:cNvSpPr>
            <p:nvPr/>
          </p:nvSpPr>
          <p:spPr bwMode="auto">
            <a:xfrm>
              <a:off x="4008438" y="973137"/>
              <a:ext cx="685800" cy="782638"/>
            </a:xfrm>
            <a:custGeom>
              <a:avLst/>
              <a:gdLst>
                <a:gd name="T0" fmla="*/ 216 w 432"/>
                <a:gd name="T1" fmla="*/ 17 h 493"/>
                <a:gd name="T2" fmla="*/ 417 w 432"/>
                <a:gd name="T3" fmla="*/ 132 h 493"/>
                <a:gd name="T4" fmla="*/ 417 w 432"/>
                <a:gd name="T5" fmla="*/ 361 h 493"/>
                <a:gd name="T6" fmla="*/ 216 w 432"/>
                <a:gd name="T7" fmla="*/ 476 h 493"/>
                <a:gd name="T8" fmla="*/ 16 w 432"/>
                <a:gd name="T9" fmla="*/ 361 h 493"/>
                <a:gd name="T10" fmla="*/ 16 w 432"/>
                <a:gd name="T11" fmla="*/ 132 h 493"/>
                <a:gd name="T12" fmla="*/ 216 w 432"/>
                <a:gd name="T13" fmla="*/ 17 h 493"/>
                <a:gd name="T14" fmla="*/ 216 w 432"/>
                <a:gd name="T15" fmla="*/ 0 h 493"/>
                <a:gd name="T16" fmla="*/ 0 w 432"/>
                <a:gd name="T17" fmla="*/ 123 h 493"/>
                <a:gd name="T18" fmla="*/ 0 w 432"/>
                <a:gd name="T19" fmla="*/ 370 h 493"/>
                <a:gd name="T20" fmla="*/ 216 w 432"/>
                <a:gd name="T21" fmla="*/ 493 h 493"/>
                <a:gd name="T22" fmla="*/ 432 w 432"/>
                <a:gd name="T23" fmla="*/ 370 h 493"/>
                <a:gd name="T24" fmla="*/ 432 w 432"/>
                <a:gd name="T25" fmla="*/ 123 h 493"/>
                <a:gd name="T26" fmla="*/ 216 w 432"/>
                <a:gd name="T27" fmla="*/ 0 h 493"/>
                <a:gd name="T28" fmla="*/ 216 w 432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493">
                  <a:moveTo>
                    <a:pt x="216" y="17"/>
                  </a:moveTo>
                  <a:lnTo>
                    <a:pt x="417" y="132"/>
                  </a:lnTo>
                  <a:lnTo>
                    <a:pt x="417" y="361"/>
                  </a:lnTo>
                  <a:lnTo>
                    <a:pt x="216" y="476"/>
                  </a:lnTo>
                  <a:lnTo>
                    <a:pt x="16" y="361"/>
                  </a:lnTo>
                  <a:lnTo>
                    <a:pt x="16" y="132"/>
                  </a:lnTo>
                  <a:lnTo>
                    <a:pt x="216" y="17"/>
                  </a:lnTo>
                  <a:moveTo>
                    <a:pt x="216" y="0"/>
                  </a:moveTo>
                  <a:lnTo>
                    <a:pt x="0" y="123"/>
                  </a:lnTo>
                  <a:lnTo>
                    <a:pt x="0" y="370"/>
                  </a:lnTo>
                  <a:lnTo>
                    <a:pt x="216" y="493"/>
                  </a:lnTo>
                  <a:lnTo>
                    <a:pt x="432" y="370"/>
                  </a:lnTo>
                  <a:lnTo>
                    <a:pt x="432" y="123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20"/>
            <p:cNvSpPr>
              <a:spLocks noEditPoints="1"/>
            </p:cNvSpPr>
            <p:nvPr/>
          </p:nvSpPr>
          <p:spPr bwMode="auto">
            <a:xfrm>
              <a:off x="4130675" y="1144588"/>
              <a:ext cx="441325" cy="439738"/>
            </a:xfrm>
            <a:custGeom>
              <a:avLst/>
              <a:gdLst>
                <a:gd name="T0" fmla="*/ 118 w 236"/>
                <a:gd name="T1" fmla="*/ 13 h 235"/>
                <a:gd name="T2" fmla="*/ 223 w 236"/>
                <a:gd name="T3" fmla="*/ 117 h 235"/>
                <a:gd name="T4" fmla="*/ 118 w 236"/>
                <a:gd name="T5" fmla="*/ 222 h 235"/>
                <a:gd name="T6" fmla="*/ 13 w 236"/>
                <a:gd name="T7" fmla="*/ 117 h 235"/>
                <a:gd name="T8" fmla="*/ 118 w 236"/>
                <a:gd name="T9" fmla="*/ 13 h 235"/>
                <a:gd name="T10" fmla="*/ 118 w 236"/>
                <a:gd name="T11" fmla="*/ 0 h 235"/>
                <a:gd name="T12" fmla="*/ 0 w 236"/>
                <a:gd name="T13" fmla="*/ 117 h 235"/>
                <a:gd name="T14" fmla="*/ 118 w 236"/>
                <a:gd name="T15" fmla="*/ 235 h 235"/>
                <a:gd name="T16" fmla="*/ 236 w 236"/>
                <a:gd name="T17" fmla="*/ 117 h 235"/>
                <a:gd name="T18" fmla="*/ 118 w 236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5">
                  <a:moveTo>
                    <a:pt x="118" y="13"/>
                  </a:moveTo>
                  <a:cubicBezTo>
                    <a:pt x="176" y="13"/>
                    <a:pt x="223" y="60"/>
                    <a:pt x="223" y="117"/>
                  </a:cubicBezTo>
                  <a:cubicBezTo>
                    <a:pt x="223" y="175"/>
                    <a:pt x="176" y="222"/>
                    <a:pt x="118" y="222"/>
                  </a:cubicBezTo>
                  <a:cubicBezTo>
                    <a:pt x="60" y="222"/>
                    <a:pt x="13" y="175"/>
                    <a:pt x="13" y="117"/>
                  </a:cubicBezTo>
                  <a:cubicBezTo>
                    <a:pt x="13" y="60"/>
                    <a:pt x="60" y="13"/>
                    <a:pt x="118" y="13"/>
                  </a:cubicBezTo>
                  <a:moveTo>
                    <a:pt x="118" y="0"/>
                  </a:moveTo>
                  <a:cubicBezTo>
                    <a:pt x="53" y="0"/>
                    <a:pt x="0" y="52"/>
                    <a:pt x="0" y="117"/>
                  </a:cubicBezTo>
                  <a:cubicBezTo>
                    <a:pt x="0" y="183"/>
                    <a:pt x="53" y="235"/>
                    <a:pt x="118" y="235"/>
                  </a:cubicBezTo>
                  <a:cubicBezTo>
                    <a:pt x="183" y="235"/>
                    <a:pt x="236" y="183"/>
                    <a:pt x="236" y="117"/>
                  </a:cubicBezTo>
                  <a:cubicBezTo>
                    <a:pt x="236" y="52"/>
                    <a:pt x="183" y="0"/>
                    <a:pt x="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21"/>
            <p:cNvSpPr>
              <a:spLocks noEditPoints="1"/>
            </p:cNvSpPr>
            <p:nvPr/>
          </p:nvSpPr>
          <p:spPr bwMode="auto">
            <a:xfrm>
              <a:off x="4192588" y="1204913"/>
              <a:ext cx="319088" cy="319088"/>
            </a:xfrm>
            <a:custGeom>
              <a:avLst/>
              <a:gdLst>
                <a:gd name="T0" fmla="*/ 85 w 170"/>
                <a:gd name="T1" fmla="*/ 13 h 171"/>
                <a:gd name="T2" fmla="*/ 157 w 170"/>
                <a:gd name="T3" fmla="*/ 85 h 171"/>
                <a:gd name="T4" fmla="*/ 85 w 170"/>
                <a:gd name="T5" fmla="*/ 157 h 171"/>
                <a:gd name="T6" fmla="*/ 13 w 170"/>
                <a:gd name="T7" fmla="*/ 85 h 171"/>
                <a:gd name="T8" fmla="*/ 85 w 170"/>
                <a:gd name="T9" fmla="*/ 13 h 171"/>
                <a:gd name="T10" fmla="*/ 85 w 170"/>
                <a:gd name="T11" fmla="*/ 0 h 171"/>
                <a:gd name="T12" fmla="*/ 0 w 170"/>
                <a:gd name="T13" fmla="*/ 85 h 171"/>
                <a:gd name="T14" fmla="*/ 85 w 170"/>
                <a:gd name="T15" fmla="*/ 171 h 171"/>
                <a:gd name="T16" fmla="*/ 170 w 170"/>
                <a:gd name="T17" fmla="*/ 85 h 171"/>
                <a:gd name="T18" fmla="*/ 85 w 17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13"/>
                  </a:moveTo>
                  <a:cubicBezTo>
                    <a:pt x="125" y="13"/>
                    <a:pt x="157" y="46"/>
                    <a:pt x="157" y="85"/>
                  </a:cubicBezTo>
                  <a:cubicBezTo>
                    <a:pt x="157" y="125"/>
                    <a:pt x="125" y="157"/>
                    <a:pt x="85" y="157"/>
                  </a:cubicBezTo>
                  <a:cubicBezTo>
                    <a:pt x="45" y="157"/>
                    <a:pt x="13" y="125"/>
                    <a:pt x="13" y="85"/>
                  </a:cubicBezTo>
                  <a:cubicBezTo>
                    <a:pt x="13" y="46"/>
                    <a:pt x="45" y="13"/>
                    <a:pt x="85" y="13"/>
                  </a:cubicBezTo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22"/>
            <p:cNvSpPr>
              <a:spLocks noEditPoints="1"/>
            </p:cNvSpPr>
            <p:nvPr/>
          </p:nvSpPr>
          <p:spPr bwMode="auto">
            <a:xfrm>
              <a:off x="4254500" y="1266825"/>
              <a:ext cx="195263" cy="195263"/>
            </a:xfrm>
            <a:custGeom>
              <a:avLst/>
              <a:gdLst>
                <a:gd name="T0" fmla="*/ 52 w 104"/>
                <a:gd name="T1" fmla="*/ 13 h 105"/>
                <a:gd name="T2" fmla="*/ 91 w 104"/>
                <a:gd name="T3" fmla="*/ 52 h 105"/>
                <a:gd name="T4" fmla="*/ 52 w 104"/>
                <a:gd name="T5" fmla="*/ 92 h 105"/>
                <a:gd name="T6" fmla="*/ 13 w 104"/>
                <a:gd name="T7" fmla="*/ 52 h 105"/>
                <a:gd name="T8" fmla="*/ 52 w 104"/>
                <a:gd name="T9" fmla="*/ 13 h 105"/>
                <a:gd name="T10" fmla="*/ 52 w 104"/>
                <a:gd name="T11" fmla="*/ 0 h 105"/>
                <a:gd name="T12" fmla="*/ 0 w 104"/>
                <a:gd name="T13" fmla="*/ 52 h 105"/>
                <a:gd name="T14" fmla="*/ 52 w 104"/>
                <a:gd name="T15" fmla="*/ 105 h 105"/>
                <a:gd name="T16" fmla="*/ 104 w 104"/>
                <a:gd name="T17" fmla="*/ 52 h 105"/>
                <a:gd name="T18" fmla="*/ 52 w 104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13"/>
                  </a:moveTo>
                  <a:cubicBezTo>
                    <a:pt x="74" y="13"/>
                    <a:pt x="91" y="31"/>
                    <a:pt x="91" y="52"/>
                  </a:cubicBezTo>
                  <a:cubicBezTo>
                    <a:pt x="91" y="74"/>
                    <a:pt x="74" y="92"/>
                    <a:pt x="52" y="92"/>
                  </a:cubicBezTo>
                  <a:cubicBezTo>
                    <a:pt x="30" y="92"/>
                    <a:pt x="13" y="74"/>
                    <a:pt x="13" y="52"/>
                  </a:cubicBezTo>
                  <a:cubicBezTo>
                    <a:pt x="13" y="31"/>
                    <a:pt x="30" y="13"/>
                    <a:pt x="52" y="13"/>
                  </a:cubicBezTo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23"/>
            <p:cNvSpPr>
              <a:spLocks/>
            </p:cNvSpPr>
            <p:nvPr/>
          </p:nvSpPr>
          <p:spPr bwMode="auto">
            <a:xfrm>
              <a:off x="4338638" y="1230313"/>
              <a:ext cx="236538" cy="146050"/>
            </a:xfrm>
            <a:custGeom>
              <a:avLst/>
              <a:gdLst>
                <a:gd name="T0" fmla="*/ 7 w 126"/>
                <a:gd name="T1" fmla="*/ 78 h 78"/>
                <a:gd name="T2" fmla="*/ 1 w 126"/>
                <a:gd name="T3" fmla="*/ 75 h 78"/>
                <a:gd name="T4" fmla="*/ 4 w 126"/>
                <a:gd name="T5" fmla="*/ 66 h 78"/>
                <a:gd name="T6" fmla="*/ 115 w 126"/>
                <a:gd name="T7" fmla="*/ 2 h 78"/>
                <a:gd name="T8" fmla="*/ 124 w 126"/>
                <a:gd name="T9" fmla="*/ 5 h 78"/>
                <a:gd name="T10" fmla="*/ 122 w 126"/>
                <a:gd name="T11" fmla="*/ 13 h 78"/>
                <a:gd name="T12" fmla="*/ 10 w 126"/>
                <a:gd name="T13" fmla="*/ 77 h 78"/>
                <a:gd name="T14" fmla="*/ 7 w 126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78">
                  <a:moveTo>
                    <a:pt x="7" y="78"/>
                  </a:moveTo>
                  <a:cubicBezTo>
                    <a:pt x="5" y="78"/>
                    <a:pt x="3" y="77"/>
                    <a:pt x="1" y="75"/>
                  </a:cubicBezTo>
                  <a:cubicBezTo>
                    <a:pt x="0" y="72"/>
                    <a:pt x="1" y="68"/>
                    <a:pt x="4" y="66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0"/>
                    <a:pt x="122" y="1"/>
                    <a:pt x="124" y="5"/>
                  </a:cubicBezTo>
                  <a:cubicBezTo>
                    <a:pt x="126" y="8"/>
                    <a:pt x="125" y="12"/>
                    <a:pt x="122" y="1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8"/>
                    <a:pt x="8" y="78"/>
                    <a:pt x="7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Oval 24"/>
            <p:cNvSpPr>
              <a:spLocks noChangeArrowheads="1"/>
            </p:cNvSpPr>
            <p:nvPr/>
          </p:nvSpPr>
          <p:spPr bwMode="auto">
            <a:xfrm>
              <a:off x="4229100" y="1217613"/>
              <a:ext cx="60325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>
              <a:off x="4376738" y="1400175"/>
              <a:ext cx="60325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Oval 26"/>
            <p:cNvSpPr>
              <a:spLocks noChangeArrowheads="1"/>
            </p:cNvSpPr>
            <p:nvPr/>
          </p:nvSpPr>
          <p:spPr bwMode="auto">
            <a:xfrm>
              <a:off x="4154488" y="1462088"/>
              <a:ext cx="61913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53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84" y="5087765"/>
            <a:ext cx="558602" cy="591770"/>
          </a:xfrm>
          <a:prstGeom prst="rect">
            <a:avLst/>
          </a:prstGeom>
        </p:spPr>
      </p:pic>
      <p:grpSp>
        <p:nvGrpSpPr>
          <p:cNvPr id="154" name="Группа 553"/>
          <p:cNvGrpSpPr/>
          <p:nvPr/>
        </p:nvGrpSpPr>
        <p:grpSpPr>
          <a:xfrm>
            <a:off x="5657854" y="1475999"/>
            <a:ext cx="796876" cy="899972"/>
            <a:chOff x="2306638" y="2690813"/>
            <a:chExt cx="696912" cy="796925"/>
          </a:xfrm>
        </p:grpSpPr>
        <p:sp>
          <p:nvSpPr>
            <p:cNvPr id="155" name="Freeform 84"/>
            <p:cNvSpPr>
              <a:spLocks noEditPoints="1"/>
            </p:cNvSpPr>
            <p:nvPr/>
          </p:nvSpPr>
          <p:spPr bwMode="auto">
            <a:xfrm>
              <a:off x="2306638" y="2690813"/>
              <a:ext cx="696912" cy="796925"/>
            </a:xfrm>
            <a:custGeom>
              <a:avLst/>
              <a:gdLst>
                <a:gd name="T0" fmla="*/ 220 w 439"/>
                <a:gd name="T1" fmla="*/ 19 h 502"/>
                <a:gd name="T2" fmla="*/ 423 w 439"/>
                <a:gd name="T3" fmla="*/ 135 h 502"/>
                <a:gd name="T4" fmla="*/ 423 w 439"/>
                <a:gd name="T5" fmla="*/ 368 h 502"/>
                <a:gd name="T6" fmla="*/ 220 w 439"/>
                <a:gd name="T7" fmla="*/ 484 h 502"/>
                <a:gd name="T8" fmla="*/ 16 w 439"/>
                <a:gd name="T9" fmla="*/ 368 h 502"/>
                <a:gd name="T10" fmla="*/ 16 w 439"/>
                <a:gd name="T11" fmla="*/ 135 h 502"/>
                <a:gd name="T12" fmla="*/ 220 w 439"/>
                <a:gd name="T13" fmla="*/ 19 h 502"/>
                <a:gd name="T14" fmla="*/ 220 w 439"/>
                <a:gd name="T15" fmla="*/ 0 h 502"/>
                <a:gd name="T16" fmla="*/ 0 w 439"/>
                <a:gd name="T17" fmla="*/ 126 h 502"/>
                <a:gd name="T18" fmla="*/ 0 w 439"/>
                <a:gd name="T19" fmla="*/ 377 h 502"/>
                <a:gd name="T20" fmla="*/ 220 w 439"/>
                <a:gd name="T21" fmla="*/ 502 h 502"/>
                <a:gd name="T22" fmla="*/ 439 w 439"/>
                <a:gd name="T23" fmla="*/ 377 h 502"/>
                <a:gd name="T24" fmla="*/ 439 w 439"/>
                <a:gd name="T25" fmla="*/ 126 h 502"/>
                <a:gd name="T26" fmla="*/ 220 w 439"/>
                <a:gd name="T27" fmla="*/ 0 h 502"/>
                <a:gd name="T28" fmla="*/ 220 w 439"/>
                <a:gd name="T2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502">
                  <a:moveTo>
                    <a:pt x="220" y="19"/>
                  </a:moveTo>
                  <a:lnTo>
                    <a:pt x="423" y="135"/>
                  </a:lnTo>
                  <a:lnTo>
                    <a:pt x="423" y="368"/>
                  </a:lnTo>
                  <a:lnTo>
                    <a:pt x="220" y="484"/>
                  </a:lnTo>
                  <a:lnTo>
                    <a:pt x="16" y="368"/>
                  </a:lnTo>
                  <a:lnTo>
                    <a:pt x="16" y="135"/>
                  </a:lnTo>
                  <a:lnTo>
                    <a:pt x="220" y="19"/>
                  </a:lnTo>
                  <a:close/>
                  <a:moveTo>
                    <a:pt x="220" y="0"/>
                  </a:moveTo>
                  <a:lnTo>
                    <a:pt x="0" y="126"/>
                  </a:lnTo>
                  <a:lnTo>
                    <a:pt x="0" y="377"/>
                  </a:lnTo>
                  <a:lnTo>
                    <a:pt x="220" y="502"/>
                  </a:lnTo>
                  <a:lnTo>
                    <a:pt x="439" y="377"/>
                  </a:lnTo>
                  <a:lnTo>
                    <a:pt x="439" y="126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6" name="Freeform 85"/>
            <p:cNvSpPr>
              <a:spLocks noEditPoints="1"/>
            </p:cNvSpPr>
            <p:nvPr/>
          </p:nvSpPr>
          <p:spPr bwMode="auto">
            <a:xfrm>
              <a:off x="2306638" y="2690813"/>
              <a:ext cx="696912" cy="796925"/>
            </a:xfrm>
            <a:custGeom>
              <a:avLst/>
              <a:gdLst>
                <a:gd name="T0" fmla="*/ 220 w 439"/>
                <a:gd name="T1" fmla="*/ 19 h 502"/>
                <a:gd name="T2" fmla="*/ 423 w 439"/>
                <a:gd name="T3" fmla="*/ 135 h 502"/>
                <a:gd name="T4" fmla="*/ 423 w 439"/>
                <a:gd name="T5" fmla="*/ 368 h 502"/>
                <a:gd name="T6" fmla="*/ 220 w 439"/>
                <a:gd name="T7" fmla="*/ 484 h 502"/>
                <a:gd name="T8" fmla="*/ 16 w 439"/>
                <a:gd name="T9" fmla="*/ 368 h 502"/>
                <a:gd name="T10" fmla="*/ 16 w 439"/>
                <a:gd name="T11" fmla="*/ 135 h 502"/>
                <a:gd name="T12" fmla="*/ 220 w 439"/>
                <a:gd name="T13" fmla="*/ 19 h 502"/>
                <a:gd name="T14" fmla="*/ 220 w 439"/>
                <a:gd name="T15" fmla="*/ 0 h 502"/>
                <a:gd name="T16" fmla="*/ 0 w 439"/>
                <a:gd name="T17" fmla="*/ 126 h 502"/>
                <a:gd name="T18" fmla="*/ 0 w 439"/>
                <a:gd name="T19" fmla="*/ 377 h 502"/>
                <a:gd name="T20" fmla="*/ 220 w 439"/>
                <a:gd name="T21" fmla="*/ 502 h 502"/>
                <a:gd name="T22" fmla="*/ 439 w 439"/>
                <a:gd name="T23" fmla="*/ 377 h 502"/>
                <a:gd name="T24" fmla="*/ 439 w 439"/>
                <a:gd name="T25" fmla="*/ 126 h 502"/>
                <a:gd name="T26" fmla="*/ 220 w 439"/>
                <a:gd name="T27" fmla="*/ 0 h 502"/>
                <a:gd name="T28" fmla="*/ 220 w 439"/>
                <a:gd name="T2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502">
                  <a:moveTo>
                    <a:pt x="220" y="19"/>
                  </a:moveTo>
                  <a:lnTo>
                    <a:pt x="423" y="135"/>
                  </a:lnTo>
                  <a:lnTo>
                    <a:pt x="423" y="368"/>
                  </a:lnTo>
                  <a:lnTo>
                    <a:pt x="220" y="484"/>
                  </a:lnTo>
                  <a:lnTo>
                    <a:pt x="16" y="368"/>
                  </a:lnTo>
                  <a:lnTo>
                    <a:pt x="16" y="135"/>
                  </a:lnTo>
                  <a:lnTo>
                    <a:pt x="220" y="19"/>
                  </a:lnTo>
                  <a:moveTo>
                    <a:pt x="220" y="0"/>
                  </a:moveTo>
                  <a:lnTo>
                    <a:pt x="0" y="126"/>
                  </a:lnTo>
                  <a:lnTo>
                    <a:pt x="0" y="377"/>
                  </a:lnTo>
                  <a:lnTo>
                    <a:pt x="220" y="502"/>
                  </a:lnTo>
                  <a:lnTo>
                    <a:pt x="439" y="377"/>
                  </a:lnTo>
                  <a:lnTo>
                    <a:pt x="439" y="126"/>
                  </a:lnTo>
                  <a:lnTo>
                    <a:pt x="220" y="0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7" name="Freeform 86"/>
            <p:cNvSpPr>
              <a:spLocks/>
            </p:cNvSpPr>
            <p:nvPr/>
          </p:nvSpPr>
          <p:spPr bwMode="auto">
            <a:xfrm>
              <a:off x="2563813" y="2881313"/>
              <a:ext cx="50800" cy="96837"/>
            </a:xfrm>
            <a:custGeom>
              <a:avLst/>
              <a:gdLst>
                <a:gd name="T0" fmla="*/ 32 w 32"/>
                <a:gd name="T1" fmla="*/ 61 h 61"/>
                <a:gd name="T2" fmla="*/ 7 w 32"/>
                <a:gd name="T3" fmla="*/ 0 h 61"/>
                <a:gd name="T4" fmla="*/ 0 w 32"/>
                <a:gd name="T5" fmla="*/ 2 h 61"/>
                <a:gd name="T6" fmla="*/ 24 w 32"/>
                <a:gd name="T7" fmla="*/ 61 h 61"/>
                <a:gd name="T8" fmla="*/ 32 w 3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1">
                  <a:moveTo>
                    <a:pt x="32" y="6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24" y="61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8" name="Freeform 87"/>
            <p:cNvSpPr>
              <a:spLocks/>
            </p:cNvSpPr>
            <p:nvPr/>
          </p:nvSpPr>
          <p:spPr bwMode="auto">
            <a:xfrm>
              <a:off x="2446338" y="2998788"/>
              <a:ext cx="134937" cy="66675"/>
            </a:xfrm>
            <a:custGeom>
              <a:avLst/>
              <a:gdLst>
                <a:gd name="T0" fmla="*/ 85 w 85"/>
                <a:gd name="T1" fmla="*/ 34 h 42"/>
                <a:gd name="T2" fmla="*/ 2 w 85"/>
                <a:gd name="T3" fmla="*/ 0 h 42"/>
                <a:gd name="T4" fmla="*/ 0 w 85"/>
                <a:gd name="T5" fmla="*/ 7 h 42"/>
                <a:gd name="T6" fmla="*/ 85 w 85"/>
                <a:gd name="T7" fmla="*/ 42 h 42"/>
                <a:gd name="T8" fmla="*/ 85 w 85"/>
                <a:gd name="T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85" y="34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85" y="42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9" name="Freeform 88"/>
            <p:cNvSpPr>
              <a:spLocks/>
            </p:cNvSpPr>
            <p:nvPr/>
          </p:nvSpPr>
          <p:spPr bwMode="auto">
            <a:xfrm>
              <a:off x="2728913" y="2998788"/>
              <a:ext cx="134937" cy="66675"/>
            </a:xfrm>
            <a:custGeom>
              <a:avLst/>
              <a:gdLst>
                <a:gd name="T0" fmla="*/ 0 w 85"/>
                <a:gd name="T1" fmla="*/ 42 h 42"/>
                <a:gd name="T2" fmla="*/ 85 w 85"/>
                <a:gd name="T3" fmla="*/ 7 h 42"/>
                <a:gd name="T4" fmla="*/ 83 w 85"/>
                <a:gd name="T5" fmla="*/ 0 h 42"/>
                <a:gd name="T6" fmla="*/ 0 w 85"/>
                <a:gd name="T7" fmla="*/ 34 h 42"/>
                <a:gd name="T8" fmla="*/ 0 w 8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0" y="42"/>
                  </a:moveTo>
                  <a:lnTo>
                    <a:pt x="85" y="7"/>
                  </a:lnTo>
                  <a:lnTo>
                    <a:pt x="83" y="0"/>
                  </a:lnTo>
                  <a:lnTo>
                    <a:pt x="0" y="3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0" name="Freeform 89"/>
            <p:cNvSpPr>
              <a:spLocks/>
            </p:cNvSpPr>
            <p:nvPr/>
          </p:nvSpPr>
          <p:spPr bwMode="auto">
            <a:xfrm>
              <a:off x="2695575" y="2881313"/>
              <a:ext cx="50800" cy="96837"/>
            </a:xfrm>
            <a:custGeom>
              <a:avLst/>
              <a:gdLst>
                <a:gd name="T0" fmla="*/ 8 w 32"/>
                <a:gd name="T1" fmla="*/ 61 h 61"/>
                <a:gd name="T2" fmla="*/ 32 w 32"/>
                <a:gd name="T3" fmla="*/ 2 h 61"/>
                <a:gd name="T4" fmla="*/ 25 w 32"/>
                <a:gd name="T5" fmla="*/ 0 h 61"/>
                <a:gd name="T6" fmla="*/ 0 w 32"/>
                <a:gd name="T7" fmla="*/ 61 h 61"/>
                <a:gd name="T8" fmla="*/ 8 w 3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1">
                  <a:moveTo>
                    <a:pt x="8" y="61"/>
                  </a:moveTo>
                  <a:lnTo>
                    <a:pt x="32" y="2"/>
                  </a:lnTo>
                  <a:lnTo>
                    <a:pt x="25" y="0"/>
                  </a:lnTo>
                  <a:lnTo>
                    <a:pt x="0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1" name="Freeform 90"/>
            <p:cNvSpPr>
              <a:spLocks/>
            </p:cNvSpPr>
            <p:nvPr/>
          </p:nvSpPr>
          <p:spPr bwMode="auto">
            <a:xfrm>
              <a:off x="2446338" y="3114675"/>
              <a:ext cx="134937" cy="66675"/>
            </a:xfrm>
            <a:custGeom>
              <a:avLst/>
              <a:gdLst>
                <a:gd name="T0" fmla="*/ 85 w 85"/>
                <a:gd name="T1" fmla="*/ 0 h 42"/>
                <a:gd name="T2" fmla="*/ 0 w 85"/>
                <a:gd name="T3" fmla="*/ 35 h 42"/>
                <a:gd name="T4" fmla="*/ 2 w 85"/>
                <a:gd name="T5" fmla="*/ 42 h 42"/>
                <a:gd name="T6" fmla="*/ 85 w 85"/>
                <a:gd name="T7" fmla="*/ 8 h 42"/>
                <a:gd name="T8" fmla="*/ 85 w 8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85" y="0"/>
                  </a:moveTo>
                  <a:lnTo>
                    <a:pt x="0" y="35"/>
                  </a:lnTo>
                  <a:lnTo>
                    <a:pt x="2" y="42"/>
                  </a:lnTo>
                  <a:lnTo>
                    <a:pt x="85" y="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2" name="Freeform 91"/>
            <p:cNvSpPr>
              <a:spLocks/>
            </p:cNvSpPr>
            <p:nvPr/>
          </p:nvSpPr>
          <p:spPr bwMode="auto">
            <a:xfrm>
              <a:off x="2700338" y="3213100"/>
              <a:ext cx="46037" cy="85725"/>
            </a:xfrm>
            <a:custGeom>
              <a:avLst/>
              <a:gdLst>
                <a:gd name="T0" fmla="*/ 0 w 29"/>
                <a:gd name="T1" fmla="*/ 0 h 54"/>
                <a:gd name="T2" fmla="*/ 22 w 29"/>
                <a:gd name="T3" fmla="*/ 54 h 54"/>
                <a:gd name="T4" fmla="*/ 29 w 29"/>
                <a:gd name="T5" fmla="*/ 52 h 54"/>
                <a:gd name="T6" fmla="*/ 9 w 29"/>
                <a:gd name="T7" fmla="*/ 0 h 54"/>
                <a:gd name="T8" fmla="*/ 0 w 2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2" y="54"/>
                  </a:lnTo>
                  <a:lnTo>
                    <a:pt x="29" y="5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" name="Freeform 92"/>
            <p:cNvSpPr>
              <a:spLocks/>
            </p:cNvSpPr>
            <p:nvPr/>
          </p:nvSpPr>
          <p:spPr bwMode="auto">
            <a:xfrm>
              <a:off x="2728913" y="3114675"/>
              <a:ext cx="134937" cy="66675"/>
            </a:xfrm>
            <a:custGeom>
              <a:avLst/>
              <a:gdLst>
                <a:gd name="T0" fmla="*/ 0 w 85"/>
                <a:gd name="T1" fmla="*/ 8 h 42"/>
                <a:gd name="T2" fmla="*/ 83 w 85"/>
                <a:gd name="T3" fmla="*/ 42 h 42"/>
                <a:gd name="T4" fmla="*/ 85 w 85"/>
                <a:gd name="T5" fmla="*/ 35 h 42"/>
                <a:gd name="T6" fmla="*/ 0 w 85"/>
                <a:gd name="T7" fmla="*/ 0 h 42"/>
                <a:gd name="T8" fmla="*/ 0 w 85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2">
                  <a:moveTo>
                    <a:pt x="0" y="8"/>
                  </a:moveTo>
                  <a:lnTo>
                    <a:pt x="83" y="42"/>
                  </a:lnTo>
                  <a:lnTo>
                    <a:pt x="85" y="35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" name="Freeform 93"/>
            <p:cNvSpPr>
              <a:spLocks/>
            </p:cNvSpPr>
            <p:nvPr/>
          </p:nvSpPr>
          <p:spPr bwMode="auto">
            <a:xfrm>
              <a:off x="2563813" y="3213100"/>
              <a:ext cx="46037" cy="85725"/>
            </a:xfrm>
            <a:custGeom>
              <a:avLst/>
              <a:gdLst>
                <a:gd name="T0" fmla="*/ 20 w 29"/>
                <a:gd name="T1" fmla="*/ 0 h 54"/>
                <a:gd name="T2" fmla="*/ 0 w 29"/>
                <a:gd name="T3" fmla="*/ 52 h 54"/>
                <a:gd name="T4" fmla="*/ 7 w 29"/>
                <a:gd name="T5" fmla="*/ 54 h 54"/>
                <a:gd name="T6" fmla="*/ 29 w 29"/>
                <a:gd name="T7" fmla="*/ 0 h 54"/>
                <a:gd name="T8" fmla="*/ 20 w 2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4">
                  <a:moveTo>
                    <a:pt x="20" y="0"/>
                  </a:moveTo>
                  <a:lnTo>
                    <a:pt x="0" y="52"/>
                  </a:lnTo>
                  <a:lnTo>
                    <a:pt x="7" y="54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5" name="Freeform 94"/>
            <p:cNvSpPr>
              <a:spLocks noEditPoints="1"/>
            </p:cNvSpPr>
            <p:nvPr/>
          </p:nvSpPr>
          <p:spPr bwMode="auto">
            <a:xfrm>
              <a:off x="2566988" y="2963863"/>
              <a:ext cx="176212" cy="263525"/>
            </a:xfrm>
            <a:custGeom>
              <a:avLst/>
              <a:gdLst>
                <a:gd name="T0" fmla="*/ 0 w 111"/>
                <a:gd name="T1" fmla="*/ 0 h 166"/>
                <a:gd name="T2" fmla="*/ 0 w 111"/>
                <a:gd name="T3" fmla="*/ 166 h 166"/>
                <a:gd name="T4" fmla="*/ 111 w 111"/>
                <a:gd name="T5" fmla="*/ 166 h 166"/>
                <a:gd name="T6" fmla="*/ 111 w 111"/>
                <a:gd name="T7" fmla="*/ 0 h 166"/>
                <a:gd name="T8" fmla="*/ 0 w 111"/>
                <a:gd name="T9" fmla="*/ 0 h 166"/>
                <a:gd name="T10" fmla="*/ 95 w 111"/>
                <a:gd name="T11" fmla="*/ 150 h 166"/>
                <a:gd name="T12" fmla="*/ 16 w 111"/>
                <a:gd name="T13" fmla="*/ 150 h 166"/>
                <a:gd name="T14" fmla="*/ 16 w 111"/>
                <a:gd name="T15" fmla="*/ 17 h 166"/>
                <a:gd name="T16" fmla="*/ 95 w 111"/>
                <a:gd name="T17" fmla="*/ 17 h 166"/>
                <a:gd name="T18" fmla="*/ 95 w 111"/>
                <a:gd name="T19" fmla="*/ 15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66">
                  <a:moveTo>
                    <a:pt x="0" y="0"/>
                  </a:moveTo>
                  <a:lnTo>
                    <a:pt x="0" y="166"/>
                  </a:lnTo>
                  <a:lnTo>
                    <a:pt x="111" y="166"/>
                  </a:lnTo>
                  <a:lnTo>
                    <a:pt x="111" y="0"/>
                  </a:lnTo>
                  <a:lnTo>
                    <a:pt x="0" y="0"/>
                  </a:lnTo>
                  <a:close/>
                  <a:moveTo>
                    <a:pt x="95" y="150"/>
                  </a:moveTo>
                  <a:lnTo>
                    <a:pt x="16" y="150"/>
                  </a:lnTo>
                  <a:lnTo>
                    <a:pt x="16" y="17"/>
                  </a:lnTo>
                  <a:lnTo>
                    <a:pt x="95" y="17"/>
                  </a:lnTo>
                  <a:lnTo>
                    <a:pt x="95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6" name="Freeform 95"/>
            <p:cNvSpPr>
              <a:spLocks noEditPoints="1"/>
            </p:cNvSpPr>
            <p:nvPr/>
          </p:nvSpPr>
          <p:spPr bwMode="auto">
            <a:xfrm>
              <a:off x="2605088" y="3001963"/>
              <a:ext cx="100012" cy="38100"/>
            </a:xfrm>
            <a:custGeom>
              <a:avLst/>
              <a:gdLst>
                <a:gd name="T0" fmla="*/ 56 w 63"/>
                <a:gd name="T1" fmla="*/ 9 h 24"/>
                <a:gd name="T2" fmla="*/ 56 w 63"/>
                <a:gd name="T3" fmla="*/ 16 h 24"/>
                <a:gd name="T4" fmla="*/ 8 w 63"/>
                <a:gd name="T5" fmla="*/ 16 h 24"/>
                <a:gd name="T6" fmla="*/ 8 w 63"/>
                <a:gd name="T7" fmla="*/ 9 h 24"/>
                <a:gd name="T8" fmla="*/ 56 w 63"/>
                <a:gd name="T9" fmla="*/ 9 h 24"/>
                <a:gd name="T10" fmla="*/ 63 w 63"/>
                <a:gd name="T11" fmla="*/ 0 h 24"/>
                <a:gd name="T12" fmla="*/ 0 w 63"/>
                <a:gd name="T13" fmla="*/ 0 h 24"/>
                <a:gd name="T14" fmla="*/ 0 w 63"/>
                <a:gd name="T15" fmla="*/ 24 h 24"/>
                <a:gd name="T16" fmla="*/ 63 w 63"/>
                <a:gd name="T17" fmla="*/ 24 h 24"/>
                <a:gd name="T18" fmla="*/ 63 w 63"/>
                <a:gd name="T19" fmla="*/ 0 h 24"/>
                <a:gd name="T20" fmla="*/ 63 w 6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">
                  <a:moveTo>
                    <a:pt x="56" y="9"/>
                  </a:moveTo>
                  <a:lnTo>
                    <a:pt x="56" y="16"/>
                  </a:lnTo>
                  <a:lnTo>
                    <a:pt x="8" y="16"/>
                  </a:lnTo>
                  <a:lnTo>
                    <a:pt x="8" y="9"/>
                  </a:lnTo>
                  <a:lnTo>
                    <a:pt x="56" y="9"/>
                  </a:lnTo>
                  <a:close/>
                  <a:moveTo>
                    <a:pt x="63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7" name="Freeform 96"/>
            <p:cNvSpPr>
              <a:spLocks noEditPoints="1"/>
            </p:cNvSpPr>
            <p:nvPr/>
          </p:nvSpPr>
          <p:spPr bwMode="auto">
            <a:xfrm>
              <a:off x="2605088" y="3001963"/>
              <a:ext cx="100012" cy="38100"/>
            </a:xfrm>
            <a:custGeom>
              <a:avLst/>
              <a:gdLst>
                <a:gd name="T0" fmla="*/ 56 w 63"/>
                <a:gd name="T1" fmla="*/ 9 h 24"/>
                <a:gd name="T2" fmla="*/ 56 w 63"/>
                <a:gd name="T3" fmla="*/ 16 h 24"/>
                <a:gd name="T4" fmla="*/ 8 w 63"/>
                <a:gd name="T5" fmla="*/ 16 h 24"/>
                <a:gd name="T6" fmla="*/ 8 w 63"/>
                <a:gd name="T7" fmla="*/ 9 h 24"/>
                <a:gd name="T8" fmla="*/ 56 w 63"/>
                <a:gd name="T9" fmla="*/ 9 h 24"/>
                <a:gd name="T10" fmla="*/ 63 w 63"/>
                <a:gd name="T11" fmla="*/ 0 h 24"/>
                <a:gd name="T12" fmla="*/ 0 w 63"/>
                <a:gd name="T13" fmla="*/ 0 h 24"/>
                <a:gd name="T14" fmla="*/ 0 w 63"/>
                <a:gd name="T15" fmla="*/ 24 h 24"/>
                <a:gd name="T16" fmla="*/ 63 w 63"/>
                <a:gd name="T17" fmla="*/ 24 h 24"/>
                <a:gd name="T18" fmla="*/ 63 w 63"/>
                <a:gd name="T19" fmla="*/ 0 h 24"/>
                <a:gd name="T20" fmla="*/ 63 w 6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">
                  <a:moveTo>
                    <a:pt x="56" y="9"/>
                  </a:moveTo>
                  <a:lnTo>
                    <a:pt x="56" y="16"/>
                  </a:lnTo>
                  <a:lnTo>
                    <a:pt x="8" y="16"/>
                  </a:lnTo>
                  <a:lnTo>
                    <a:pt x="8" y="9"/>
                  </a:lnTo>
                  <a:lnTo>
                    <a:pt x="56" y="9"/>
                  </a:lnTo>
                  <a:moveTo>
                    <a:pt x="63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8" name="Freeform 97"/>
            <p:cNvSpPr>
              <a:spLocks noEditPoints="1"/>
            </p:cNvSpPr>
            <p:nvPr/>
          </p:nvSpPr>
          <p:spPr bwMode="auto">
            <a:xfrm>
              <a:off x="2605088" y="3052763"/>
              <a:ext cx="100012" cy="36512"/>
            </a:xfrm>
            <a:custGeom>
              <a:avLst/>
              <a:gdLst>
                <a:gd name="T0" fmla="*/ 56 w 63"/>
                <a:gd name="T1" fmla="*/ 8 h 23"/>
                <a:gd name="T2" fmla="*/ 56 w 63"/>
                <a:gd name="T3" fmla="*/ 15 h 23"/>
                <a:gd name="T4" fmla="*/ 8 w 63"/>
                <a:gd name="T5" fmla="*/ 15 h 23"/>
                <a:gd name="T6" fmla="*/ 8 w 63"/>
                <a:gd name="T7" fmla="*/ 8 h 23"/>
                <a:gd name="T8" fmla="*/ 56 w 63"/>
                <a:gd name="T9" fmla="*/ 8 h 23"/>
                <a:gd name="T10" fmla="*/ 63 w 63"/>
                <a:gd name="T11" fmla="*/ 0 h 23"/>
                <a:gd name="T12" fmla="*/ 0 w 63"/>
                <a:gd name="T13" fmla="*/ 0 h 23"/>
                <a:gd name="T14" fmla="*/ 0 w 63"/>
                <a:gd name="T15" fmla="*/ 23 h 23"/>
                <a:gd name="T16" fmla="*/ 63 w 63"/>
                <a:gd name="T17" fmla="*/ 23 h 23"/>
                <a:gd name="T18" fmla="*/ 63 w 63"/>
                <a:gd name="T19" fmla="*/ 0 h 23"/>
                <a:gd name="T20" fmla="*/ 63 w 6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">
                  <a:moveTo>
                    <a:pt x="56" y="8"/>
                  </a:moveTo>
                  <a:lnTo>
                    <a:pt x="56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56" y="8"/>
                  </a:lnTo>
                  <a:close/>
                  <a:moveTo>
                    <a:pt x="6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9" name="Freeform 98"/>
            <p:cNvSpPr>
              <a:spLocks noEditPoints="1"/>
            </p:cNvSpPr>
            <p:nvPr/>
          </p:nvSpPr>
          <p:spPr bwMode="auto">
            <a:xfrm>
              <a:off x="2605088" y="3052763"/>
              <a:ext cx="100012" cy="36512"/>
            </a:xfrm>
            <a:custGeom>
              <a:avLst/>
              <a:gdLst>
                <a:gd name="T0" fmla="*/ 56 w 63"/>
                <a:gd name="T1" fmla="*/ 8 h 23"/>
                <a:gd name="T2" fmla="*/ 56 w 63"/>
                <a:gd name="T3" fmla="*/ 15 h 23"/>
                <a:gd name="T4" fmla="*/ 8 w 63"/>
                <a:gd name="T5" fmla="*/ 15 h 23"/>
                <a:gd name="T6" fmla="*/ 8 w 63"/>
                <a:gd name="T7" fmla="*/ 8 h 23"/>
                <a:gd name="T8" fmla="*/ 56 w 63"/>
                <a:gd name="T9" fmla="*/ 8 h 23"/>
                <a:gd name="T10" fmla="*/ 63 w 63"/>
                <a:gd name="T11" fmla="*/ 0 h 23"/>
                <a:gd name="T12" fmla="*/ 0 w 63"/>
                <a:gd name="T13" fmla="*/ 0 h 23"/>
                <a:gd name="T14" fmla="*/ 0 w 63"/>
                <a:gd name="T15" fmla="*/ 23 h 23"/>
                <a:gd name="T16" fmla="*/ 63 w 63"/>
                <a:gd name="T17" fmla="*/ 23 h 23"/>
                <a:gd name="T18" fmla="*/ 63 w 63"/>
                <a:gd name="T19" fmla="*/ 0 h 23"/>
                <a:gd name="T20" fmla="*/ 63 w 6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">
                  <a:moveTo>
                    <a:pt x="56" y="8"/>
                  </a:moveTo>
                  <a:lnTo>
                    <a:pt x="56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56" y="8"/>
                  </a:lnTo>
                  <a:moveTo>
                    <a:pt x="6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0" name="Freeform 99"/>
            <p:cNvSpPr>
              <a:spLocks/>
            </p:cNvSpPr>
            <p:nvPr/>
          </p:nvSpPr>
          <p:spPr bwMode="auto">
            <a:xfrm>
              <a:off x="2693988" y="3101975"/>
              <a:ext cx="11112" cy="1270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7 w 7"/>
                <a:gd name="T7" fmla="*/ 8 h 8"/>
                <a:gd name="T8" fmla="*/ 7 w 7"/>
                <a:gd name="T9" fmla="*/ 0 h 8"/>
                <a:gd name="T10" fmla="*/ 7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1" name="Freeform 100"/>
            <p:cNvSpPr>
              <a:spLocks/>
            </p:cNvSpPr>
            <p:nvPr/>
          </p:nvSpPr>
          <p:spPr bwMode="auto">
            <a:xfrm>
              <a:off x="2668588" y="3101975"/>
              <a:ext cx="11112" cy="1270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7 w 7"/>
                <a:gd name="T7" fmla="*/ 8 h 8"/>
                <a:gd name="T8" fmla="*/ 7 w 7"/>
                <a:gd name="T9" fmla="*/ 0 h 8"/>
                <a:gd name="T10" fmla="*/ 7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2" name="Freeform 101"/>
            <p:cNvSpPr>
              <a:spLocks/>
            </p:cNvSpPr>
            <p:nvPr/>
          </p:nvSpPr>
          <p:spPr bwMode="auto">
            <a:xfrm>
              <a:off x="2605088" y="3152775"/>
              <a:ext cx="100012" cy="11112"/>
            </a:xfrm>
            <a:custGeom>
              <a:avLst/>
              <a:gdLst>
                <a:gd name="T0" fmla="*/ 63 w 63"/>
                <a:gd name="T1" fmla="*/ 0 h 7"/>
                <a:gd name="T2" fmla="*/ 0 w 63"/>
                <a:gd name="T3" fmla="*/ 0 h 7"/>
                <a:gd name="T4" fmla="*/ 0 w 63"/>
                <a:gd name="T5" fmla="*/ 7 h 7"/>
                <a:gd name="T6" fmla="*/ 63 w 63"/>
                <a:gd name="T7" fmla="*/ 7 h 7"/>
                <a:gd name="T8" fmla="*/ 63 w 63"/>
                <a:gd name="T9" fmla="*/ 0 h 7"/>
                <a:gd name="T10" fmla="*/ 63 w 6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">
                  <a:moveTo>
                    <a:pt x="6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3" name="Freeform 102"/>
            <p:cNvSpPr>
              <a:spLocks/>
            </p:cNvSpPr>
            <p:nvPr/>
          </p:nvSpPr>
          <p:spPr bwMode="auto">
            <a:xfrm>
              <a:off x="2605088" y="3178175"/>
              <a:ext cx="100012" cy="11112"/>
            </a:xfrm>
            <a:custGeom>
              <a:avLst/>
              <a:gdLst>
                <a:gd name="T0" fmla="*/ 63 w 63"/>
                <a:gd name="T1" fmla="*/ 0 h 7"/>
                <a:gd name="T2" fmla="*/ 0 w 63"/>
                <a:gd name="T3" fmla="*/ 0 h 7"/>
                <a:gd name="T4" fmla="*/ 0 w 63"/>
                <a:gd name="T5" fmla="*/ 7 h 7"/>
                <a:gd name="T6" fmla="*/ 63 w 63"/>
                <a:gd name="T7" fmla="*/ 7 h 7"/>
                <a:gd name="T8" fmla="*/ 63 w 63"/>
                <a:gd name="T9" fmla="*/ 0 h 7"/>
                <a:gd name="T10" fmla="*/ 63 w 6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">
                  <a:moveTo>
                    <a:pt x="6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" name="Oval 103"/>
            <p:cNvSpPr>
              <a:spLocks noChangeArrowheads="1"/>
            </p:cNvSpPr>
            <p:nvPr/>
          </p:nvSpPr>
          <p:spPr bwMode="auto">
            <a:xfrm>
              <a:off x="2430463" y="2978150"/>
              <a:ext cx="63500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" name="Oval 104"/>
            <p:cNvSpPr>
              <a:spLocks noChangeArrowheads="1"/>
            </p:cNvSpPr>
            <p:nvPr/>
          </p:nvSpPr>
          <p:spPr bwMode="auto">
            <a:xfrm>
              <a:off x="2532063" y="3276600"/>
              <a:ext cx="60325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6" name="Oval 105"/>
            <p:cNvSpPr>
              <a:spLocks noChangeArrowheads="1"/>
            </p:cNvSpPr>
            <p:nvPr/>
          </p:nvSpPr>
          <p:spPr bwMode="auto">
            <a:xfrm>
              <a:off x="2717800" y="285432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7" name="Oval 106"/>
            <p:cNvSpPr>
              <a:spLocks noChangeArrowheads="1"/>
            </p:cNvSpPr>
            <p:nvPr/>
          </p:nvSpPr>
          <p:spPr bwMode="auto">
            <a:xfrm>
              <a:off x="2816225" y="2978150"/>
              <a:ext cx="63500" cy="61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8" name="Oval 107"/>
            <p:cNvSpPr>
              <a:spLocks noChangeArrowheads="1"/>
            </p:cNvSpPr>
            <p:nvPr/>
          </p:nvSpPr>
          <p:spPr bwMode="auto">
            <a:xfrm>
              <a:off x="2717800" y="3276600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9" name="Oval 108"/>
            <p:cNvSpPr>
              <a:spLocks noChangeArrowheads="1"/>
            </p:cNvSpPr>
            <p:nvPr/>
          </p:nvSpPr>
          <p:spPr bwMode="auto">
            <a:xfrm>
              <a:off x="2419350" y="315277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0" name="Oval 109"/>
            <p:cNvSpPr>
              <a:spLocks noChangeArrowheads="1"/>
            </p:cNvSpPr>
            <p:nvPr/>
          </p:nvSpPr>
          <p:spPr bwMode="auto">
            <a:xfrm>
              <a:off x="2543175" y="285432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1" name="Oval 110"/>
            <p:cNvSpPr>
              <a:spLocks noChangeArrowheads="1"/>
            </p:cNvSpPr>
            <p:nvPr/>
          </p:nvSpPr>
          <p:spPr bwMode="auto">
            <a:xfrm>
              <a:off x="2841625" y="3152775"/>
              <a:ext cx="49212" cy="4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4898022" y="6075897"/>
            <a:ext cx="217313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600" b="1" dirty="0">
                <a:solidFill>
                  <a:schemeClr val="bg1"/>
                </a:solidFill>
              </a:rPr>
              <a:t>Kaspersky Threat Data Feeds</a:t>
            </a:r>
            <a:endParaRPr lang="ru-RU" sz="3200" b="1" baseline="20000" dirty="0">
              <a:solidFill>
                <a:schemeClr val="bg1"/>
              </a:solidFill>
            </a:endParaRPr>
          </a:p>
        </p:txBody>
      </p:sp>
      <p:pic>
        <p:nvPicPr>
          <p:cNvPr id="183" name="Рисунок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498" y="5048823"/>
            <a:ext cx="551480" cy="550842"/>
          </a:xfrm>
          <a:prstGeom prst="rect">
            <a:avLst/>
          </a:prstGeom>
        </p:spPr>
      </p:pic>
      <p:pic>
        <p:nvPicPr>
          <p:cNvPr id="184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090" y="1581062"/>
            <a:ext cx="846619" cy="835920"/>
          </a:xfrm>
          <a:prstGeom prst="rect">
            <a:avLst/>
          </a:prstGeom>
        </p:spPr>
      </p:pic>
      <p:sp>
        <p:nvSpPr>
          <p:cNvPr id="185" name="Пятиугольник 184"/>
          <p:cNvSpPr/>
          <p:nvPr/>
        </p:nvSpPr>
        <p:spPr>
          <a:xfrm>
            <a:off x="7477452" y="2119219"/>
            <a:ext cx="480638" cy="3561641"/>
          </a:xfrm>
          <a:prstGeom prst="homePlate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6" name="Рисунок 1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022" y="3440427"/>
            <a:ext cx="2718043" cy="663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187" name="Group 14"/>
          <p:cNvGrpSpPr/>
          <p:nvPr/>
        </p:nvGrpSpPr>
        <p:grpSpPr>
          <a:xfrm>
            <a:off x="597730" y="3094185"/>
            <a:ext cx="6035755" cy="1377618"/>
            <a:chOff x="3057459" y="3220233"/>
            <a:chExt cx="6035755" cy="1377617"/>
          </a:xfrm>
        </p:grpSpPr>
        <p:grpSp>
          <p:nvGrpSpPr>
            <p:cNvPr id="188" name="Line Color 1"/>
            <p:cNvGrpSpPr/>
            <p:nvPr/>
          </p:nvGrpSpPr>
          <p:grpSpPr>
            <a:xfrm>
              <a:off x="3057459" y="3220233"/>
              <a:ext cx="1902291" cy="688533"/>
              <a:chOff x="3057456" y="3133586"/>
              <a:chExt cx="1902291" cy="688533"/>
            </a:xfrm>
          </p:grpSpPr>
          <p:sp>
            <p:nvSpPr>
              <p:cNvPr id="203" name="Freeform 44"/>
              <p:cNvSpPr>
                <a:spLocks/>
              </p:cNvSpPr>
              <p:nvPr/>
            </p:nvSpPr>
            <p:spPr bwMode="auto">
              <a:xfrm>
                <a:off x="3057456" y="3133586"/>
                <a:ext cx="174129" cy="173086"/>
              </a:xfrm>
              <a:custGeom>
                <a:avLst/>
                <a:gdLst>
                  <a:gd name="T0" fmla="*/ 0 w 69"/>
                  <a:gd name="T1" fmla="*/ 69 h 69"/>
                  <a:gd name="T2" fmla="*/ 69 w 69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</a:path>
                </a:pathLst>
              </a:custGeom>
              <a:noFill/>
              <a:ln w="1016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1">
                  <a:solidFill>
                    <a:srgbClr val="575757"/>
                  </a:solidFill>
                </a:endParaRPr>
              </a:p>
            </p:txBody>
          </p:sp>
          <p:cxnSp>
            <p:nvCxnSpPr>
              <p:cNvPr id="204" name="Straight Connector 49"/>
              <p:cNvCxnSpPr/>
              <p:nvPr/>
            </p:nvCxnSpPr>
            <p:spPr>
              <a:xfrm>
                <a:off x="3057456" y="3304795"/>
                <a:ext cx="0" cy="51732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39"/>
              <p:cNvCxnSpPr/>
              <p:nvPr/>
            </p:nvCxnSpPr>
            <p:spPr>
              <a:xfrm>
                <a:off x="3228664" y="3133586"/>
                <a:ext cx="1731083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Line Color 2"/>
            <p:cNvGrpSpPr/>
            <p:nvPr/>
          </p:nvGrpSpPr>
          <p:grpSpPr>
            <a:xfrm>
              <a:off x="3057459" y="3906396"/>
              <a:ext cx="1902291" cy="691454"/>
              <a:chOff x="3057456" y="3815420"/>
              <a:chExt cx="1902291" cy="691454"/>
            </a:xfrm>
          </p:grpSpPr>
          <p:sp>
            <p:nvSpPr>
              <p:cNvPr id="200" name="Freeform 44"/>
              <p:cNvSpPr>
                <a:spLocks/>
              </p:cNvSpPr>
              <p:nvPr/>
            </p:nvSpPr>
            <p:spPr bwMode="auto">
              <a:xfrm rot="16200000">
                <a:off x="3056934" y="4333267"/>
                <a:ext cx="174129" cy="173086"/>
              </a:xfrm>
              <a:custGeom>
                <a:avLst/>
                <a:gdLst>
                  <a:gd name="T0" fmla="*/ 0 w 69"/>
                  <a:gd name="T1" fmla="*/ 69 h 69"/>
                  <a:gd name="T2" fmla="*/ 69 w 69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</a:path>
                </a:pathLst>
              </a:custGeom>
              <a:noFill/>
              <a:ln w="1016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1">
                  <a:solidFill>
                    <a:srgbClr val="575757"/>
                  </a:solidFill>
                </a:endParaRPr>
              </a:p>
            </p:txBody>
          </p:sp>
          <p:cxnSp>
            <p:nvCxnSpPr>
              <p:cNvPr id="201" name="Straight Connector 80"/>
              <p:cNvCxnSpPr/>
              <p:nvPr/>
            </p:nvCxnSpPr>
            <p:spPr>
              <a:xfrm>
                <a:off x="3057456" y="3815420"/>
                <a:ext cx="0" cy="51732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57"/>
              <p:cNvCxnSpPr/>
              <p:nvPr/>
            </p:nvCxnSpPr>
            <p:spPr>
              <a:xfrm>
                <a:off x="3228664" y="4506874"/>
                <a:ext cx="1731083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0" name="Line Color 3"/>
            <p:cNvCxnSpPr/>
            <p:nvPr/>
          </p:nvCxnSpPr>
          <p:spPr>
            <a:xfrm>
              <a:off x="4959750" y="3220233"/>
              <a:ext cx="224204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Line Color 4"/>
            <p:cNvCxnSpPr/>
            <p:nvPr/>
          </p:nvCxnSpPr>
          <p:spPr>
            <a:xfrm>
              <a:off x="4959750" y="4597850"/>
              <a:ext cx="224204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Line Color 5"/>
            <p:cNvGrpSpPr/>
            <p:nvPr/>
          </p:nvGrpSpPr>
          <p:grpSpPr>
            <a:xfrm>
              <a:off x="7198152" y="3220233"/>
              <a:ext cx="1895062" cy="691454"/>
              <a:chOff x="7198149" y="3133586"/>
              <a:chExt cx="1895062" cy="691454"/>
            </a:xfrm>
          </p:grpSpPr>
          <p:sp>
            <p:nvSpPr>
              <p:cNvPr id="197" name="Freeform 44"/>
              <p:cNvSpPr>
                <a:spLocks/>
              </p:cNvSpPr>
              <p:nvPr/>
            </p:nvSpPr>
            <p:spPr bwMode="auto">
              <a:xfrm rot="5400000">
                <a:off x="8919603" y="3134108"/>
                <a:ext cx="174129" cy="173086"/>
              </a:xfrm>
              <a:custGeom>
                <a:avLst/>
                <a:gdLst>
                  <a:gd name="T0" fmla="*/ 0 w 69"/>
                  <a:gd name="T1" fmla="*/ 69 h 69"/>
                  <a:gd name="T2" fmla="*/ 69 w 69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</a:path>
                </a:pathLst>
              </a:custGeom>
              <a:noFill/>
              <a:ln w="1016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1">
                  <a:solidFill>
                    <a:srgbClr val="575757"/>
                  </a:solidFill>
                </a:endParaRPr>
              </a:p>
            </p:txBody>
          </p:sp>
          <p:cxnSp>
            <p:nvCxnSpPr>
              <p:cNvPr id="198" name="Straight Connector 89"/>
              <p:cNvCxnSpPr/>
              <p:nvPr/>
            </p:nvCxnSpPr>
            <p:spPr>
              <a:xfrm rot="10800000">
                <a:off x="7198149" y="3133586"/>
                <a:ext cx="1731083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90"/>
              <p:cNvCxnSpPr/>
              <p:nvPr/>
            </p:nvCxnSpPr>
            <p:spPr>
              <a:xfrm rot="10800000">
                <a:off x="9093210" y="3307716"/>
                <a:ext cx="0" cy="51732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Line Color 6"/>
            <p:cNvGrpSpPr/>
            <p:nvPr/>
          </p:nvGrpSpPr>
          <p:grpSpPr>
            <a:xfrm>
              <a:off x="7198152" y="3909317"/>
              <a:ext cx="1895061" cy="688533"/>
              <a:chOff x="7198149" y="3822928"/>
              <a:chExt cx="1895061" cy="688533"/>
            </a:xfrm>
          </p:grpSpPr>
          <p:sp>
            <p:nvSpPr>
              <p:cNvPr id="194" name="Freeform 44"/>
              <p:cNvSpPr>
                <a:spLocks/>
              </p:cNvSpPr>
              <p:nvPr/>
            </p:nvSpPr>
            <p:spPr bwMode="auto">
              <a:xfrm rot="10800000">
                <a:off x="8919081" y="4338375"/>
                <a:ext cx="174129" cy="173086"/>
              </a:xfrm>
              <a:custGeom>
                <a:avLst/>
                <a:gdLst>
                  <a:gd name="T0" fmla="*/ 0 w 69"/>
                  <a:gd name="T1" fmla="*/ 69 h 69"/>
                  <a:gd name="T2" fmla="*/ 69 w 69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</a:path>
                </a:pathLst>
              </a:custGeom>
              <a:noFill/>
              <a:ln w="1016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1">
                  <a:solidFill>
                    <a:srgbClr val="575757"/>
                  </a:solidFill>
                </a:endParaRPr>
              </a:p>
            </p:txBody>
          </p:sp>
          <p:cxnSp>
            <p:nvCxnSpPr>
              <p:cNvPr id="195" name="Straight Connector 85"/>
              <p:cNvCxnSpPr/>
              <p:nvPr/>
            </p:nvCxnSpPr>
            <p:spPr>
              <a:xfrm rot="10800000">
                <a:off x="9093210" y="3822928"/>
                <a:ext cx="0" cy="51732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86"/>
              <p:cNvCxnSpPr/>
              <p:nvPr/>
            </p:nvCxnSpPr>
            <p:spPr>
              <a:xfrm rot="10800000">
                <a:off x="7198149" y="4511461"/>
                <a:ext cx="1731083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6" name="TextBox 205"/>
          <p:cNvSpPr txBox="1"/>
          <p:nvPr/>
        </p:nvSpPr>
        <p:spPr>
          <a:xfrm>
            <a:off x="2950576" y="345682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200" b="1" u="sng" dirty="0">
                <a:solidFill>
                  <a:srgbClr val="535353">
                    <a:lumMod val="50000"/>
                  </a:srgbClr>
                </a:solidFill>
              </a:rPr>
              <a:t>SIEM</a:t>
            </a:r>
          </a:p>
        </p:txBody>
      </p:sp>
      <p:grpSp>
        <p:nvGrpSpPr>
          <p:cNvPr id="207" name="Line Color 1"/>
          <p:cNvGrpSpPr/>
          <p:nvPr/>
        </p:nvGrpSpPr>
        <p:grpSpPr>
          <a:xfrm>
            <a:off x="597727" y="3094182"/>
            <a:ext cx="1902291" cy="688533"/>
            <a:chOff x="3057456" y="3133586"/>
            <a:chExt cx="1902291" cy="688533"/>
          </a:xfrm>
        </p:grpSpPr>
        <p:sp>
          <p:nvSpPr>
            <p:cNvPr id="208" name="Freeform 44"/>
            <p:cNvSpPr>
              <a:spLocks/>
            </p:cNvSpPr>
            <p:nvPr/>
          </p:nvSpPr>
          <p:spPr bwMode="auto">
            <a:xfrm>
              <a:off x="3057456" y="3133586"/>
              <a:ext cx="174129" cy="173086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</a:path>
              </a:pathLst>
            </a:custGeom>
            <a:noFill/>
            <a:ln w="1270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1">
                <a:solidFill>
                  <a:srgbClr val="575757"/>
                </a:solidFill>
              </a:endParaRPr>
            </a:p>
          </p:txBody>
        </p:sp>
        <p:cxnSp>
          <p:nvCxnSpPr>
            <p:cNvPr id="209" name="Straight Connector 190"/>
            <p:cNvCxnSpPr/>
            <p:nvPr/>
          </p:nvCxnSpPr>
          <p:spPr>
            <a:xfrm>
              <a:off x="3057456" y="3304795"/>
              <a:ext cx="0" cy="517324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191"/>
            <p:cNvCxnSpPr/>
            <p:nvPr/>
          </p:nvCxnSpPr>
          <p:spPr>
            <a:xfrm>
              <a:off x="3228664" y="3133586"/>
              <a:ext cx="1731083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Line Color 2"/>
          <p:cNvGrpSpPr/>
          <p:nvPr/>
        </p:nvGrpSpPr>
        <p:grpSpPr>
          <a:xfrm>
            <a:off x="597727" y="3780346"/>
            <a:ext cx="1902291" cy="691455"/>
            <a:chOff x="3057456" y="3815420"/>
            <a:chExt cx="1902291" cy="691454"/>
          </a:xfrm>
        </p:grpSpPr>
        <p:sp>
          <p:nvSpPr>
            <p:cNvPr id="212" name="Freeform 44"/>
            <p:cNvSpPr>
              <a:spLocks/>
            </p:cNvSpPr>
            <p:nvPr/>
          </p:nvSpPr>
          <p:spPr bwMode="auto">
            <a:xfrm rot="16200000">
              <a:off x="3056934" y="4333267"/>
              <a:ext cx="174129" cy="173086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</a:path>
              </a:pathLst>
            </a:custGeom>
            <a:noFill/>
            <a:ln w="1270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1">
                <a:solidFill>
                  <a:srgbClr val="575757"/>
                </a:solidFill>
              </a:endParaRPr>
            </a:p>
          </p:txBody>
        </p:sp>
        <p:cxnSp>
          <p:nvCxnSpPr>
            <p:cNvPr id="213" name="Straight Connector 187"/>
            <p:cNvCxnSpPr/>
            <p:nvPr/>
          </p:nvCxnSpPr>
          <p:spPr>
            <a:xfrm>
              <a:off x="3057456" y="3815420"/>
              <a:ext cx="0" cy="517324"/>
            </a:xfrm>
            <a:prstGeom prst="line">
              <a:avLst/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188"/>
            <p:cNvCxnSpPr/>
            <p:nvPr/>
          </p:nvCxnSpPr>
          <p:spPr>
            <a:xfrm>
              <a:off x="3228664" y="4506874"/>
              <a:ext cx="1731083" cy="0"/>
            </a:xfrm>
            <a:prstGeom prst="line">
              <a:avLst/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5" name="Line Color 3"/>
          <p:cNvCxnSpPr/>
          <p:nvPr/>
        </p:nvCxnSpPr>
        <p:spPr>
          <a:xfrm>
            <a:off x="2500018" y="3094177"/>
            <a:ext cx="2242044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Line Color 4"/>
          <p:cNvCxnSpPr/>
          <p:nvPr/>
        </p:nvCxnSpPr>
        <p:spPr>
          <a:xfrm>
            <a:off x="2500018" y="4471795"/>
            <a:ext cx="2242044" cy="0"/>
          </a:xfrm>
          <a:prstGeom prst="line">
            <a:avLst/>
          </a:prstGeom>
          <a:ln w="127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Line Color 5"/>
          <p:cNvGrpSpPr/>
          <p:nvPr/>
        </p:nvGrpSpPr>
        <p:grpSpPr>
          <a:xfrm>
            <a:off x="4738421" y="3094185"/>
            <a:ext cx="1895063" cy="691455"/>
            <a:chOff x="7198149" y="3133586"/>
            <a:chExt cx="1895062" cy="691454"/>
          </a:xfrm>
        </p:grpSpPr>
        <p:sp>
          <p:nvSpPr>
            <p:cNvPr id="218" name="Freeform 44"/>
            <p:cNvSpPr>
              <a:spLocks/>
            </p:cNvSpPr>
            <p:nvPr/>
          </p:nvSpPr>
          <p:spPr bwMode="auto">
            <a:xfrm rot="5400000">
              <a:off x="8919603" y="3134108"/>
              <a:ext cx="174129" cy="173086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</a:path>
              </a:pathLst>
            </a:custGeom>
            <a:noFill/>
            <a:ln w="1270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1">
                <a:solidFill>
                  <a:srgbClr val="575757"/>
                </a:solidFill>
              </a:endParaRPr>
            </a:p>
          </p:txBody>
        </p:sp>
        <p:cxnSp>
          <p:nvCxnSpPr>
            <p:cNvPr id="219" name="Straight Connector 184"/>
            <p:cNvCxnSpPr/>
            <p:nvPr/>
          </p:nvCxnSpPr>
          <p:spPr>
            <a:xfrm rot="10800000">
              <a:off x="7198149" y="3133586"/>
              <a:ext cx="1731083" cy="0"/>
            </a:xfrm>
            <a:prstGeom prst="line">
              <a:avLst/>
            </a:prstGeom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185"/>
            <p:cNvCxnSpPr/>
            <p:nvPr/>
          </p:nvCxnSpPr>
          <p:spPr>
            <a:xfrm rot="10800000">
              <a:off x="9093210" y="3307716"/>
              <a:ext cx="0" cy="517324"/>
            </a:xfrm>
            <a:prstGeom prst="line">
              <a:avLst/>
            </a:prstGeom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Line Color 6"/>
          <p:cNvGrpSpPr/>
          <p:nvPr/>
        </p:nvGrpSpPr>
        <p:grpSpPr>
          <a:xfrm>
            <a:off x="4738421" y="3783266"/>
            <a:ext cx="1895061" cy="688533"/>
            <a:chOff x="7198149" y="3822928"/>
            <a:chExt cx="1895061" cy="688533"/>
          </a:xfrm>
          <a:solidFill>
            <a:schemeClr val="tx2"/>
          </a:solidFill>
        </p:grpSpPr>
        <p:sp>
          <p:nvSpPr>
            <p:cNvPr id="222" name="Freeform 44"/>
            <p:cNvSpPr>
              <a:spLocks/>
            </p:cNvSpPr>
            <p:nvPr/>
          </p:nvSpPr>
          <p:spPr bwMode="auto">
            <a:xfrm rot="10800000">
              <a:off x="8919081" y="4338375"/>
              <a:ext cx="174129" cy="173086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</a:path>
              </a:pathLst>
            </a:custGeom>
            <a:grpFill/>
            <a:ln w="127000" cap="flat">
              <a:solidFill>
                <a:srgbClr val="099E8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1">
                <a:solidFill>
                  <a:srgbClr val="575757"/>
                </a:solidFill>
              </a:endParaRPr>
            </a:p>
          </p:txBody>
        </p:sp>
        <p:cxnSp>
          <p:nvCxnSpPr>
            <p:cNvPr id="223" name="Straight Connector 180"/>
            <p:cNvCxnSpPr/>
            <p:nvPr/>
          </p:nvCxnSpPr>
          <p:spPr>
            <a:xfrm rot="10800000">
              <a:off x="9093210" y="3822928"/>
              <a:ext cx="0" cy="517324"/>
            </a:xfrm>
            <a:prstGeom prst="line">
              <a:avLst/>
            </a:prstGeom>
            <a:grpFill/>
            <a:ln w="1270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182"/>
            <p:cNvCxnSpPr/>
            <p:nvPr/>
          </p:nvCxnSpPr>
          <p:spPr>
            <a:xfrm rot="10800000">
              <a:off x="7198149" y="4511461"/>
              <a:ext cx="1731083" cy="0"/>
            </a:xfrm>
            <a:prstGeom prst="line">
              <a:avLst/>
            </a:prstGeom>
            <a:grpFill/>
            <a:ln w="1270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Title 3"/>
          <p:cNvSpPr txBox="1"/>
          <p:nvPr/>
        </p:nvSpPr>
        <p:spPr>
          <a:xfrm>
            <a:off x="610125" y="4022447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u-RU" sz="1600" dirty="0">
                <a:solidFill>
                  <a:srgbClr val="FFFFFF"/>
                </a:solidFill>
              </a:rPr>
              <a:t>Нормализация </a:t>
            </a:r>
            <a:endParaRPr lang="id-ID" sz="1600" dirty="0">
              <a:solidFill>
                <a:srgbClr val="FFFFFF"/>
              </a:solidFill>
            </a:endParaRPr>
          </a:p>
        </p:txBody>
      </p:sp>
      <p:sp>
        <p:nvSpPr>
          <p:cNvPr id="226" name="Title 3"/>
          <p:cNvSpPr txBox="1"/>
          <p:nvPr/>
        </p:nvSpPr>
        <p:spPr>
          <a:xfrm>
            <a:off x="5018058" y="4070561"/>
            <a:ext cx="1327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u-RU" sz="1600" dirty="0">
                <a:solidFill>
                  <a:srgbClr val="FFFFFF"/>
                </a:solidFill>
              </a:rPr>
              <a:t>Корреляция</a:t>
            </a:r>
            <a:endParaRPr lang="id-ID" sz="1600" dirty="0">
              <a:solidFill>
                <a:srgbClr val="FFFFFF"/>
              </a:solidFill>
            </a:endParaRPr>
          </a:p>
        </p:txBody>
      </p:sp>
      <p:sp>
        <p:nvSpPr>
          <p:cNvPr id="227" name="Title 3"/>
          <p:cNvSpPr txBox="1"/>
          <p:nvPr/>
        </p:nvSpPr>
        <p:spPr>
          <a:xfrm>
            <a:off x="2953525" y="3106350"/>
            <a:ext cx="120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u-RU" sz="1600" dirty="0">
                <a:solidFill>
                  <a:srgbClr val="FFFFFF"/>
                </a:solidFill>
              </a:rPr>
              <a:t>Агрегация </a:t>
            </a:r>
            <a:endParaRPr lang="id-ID" sz="1600" dirty="0">
              <a:solidFill>
                <a:srgbClr val="FFFFFF"/>
              </a:solidFill>
            </a:endParaRPr>
          </a:p>
        </p:txBody>
      </p:sp>
      <p:sp>
        <p:nvSpPr>
          <p:cNvPr id="228" name="Заголовок 1"/>
          <p:cNvSpPr txBox="1">
            <a:spLocks/>
          </p:cNvSpPr>
          <p:nvPr/>
        </p:nvSpPr>
        <p:spPr>
          <a:xfrm>
            <a:off x="434976" y="402331"/>
            <a:ext cx="11318874" cy="33239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i="0" u="none" strike="noStrike" cap="none" spc="0" baseline="0">
                <a:ln>
                  <a:noFill/>
                </a:ln>
                <a:solidFill>
                  <a:schemeClr val="accent4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kern="0" dirty="0"/>
              <a:t>Kaspersky Unified Monitoring and Analysis Platform (KUMA) 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168427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51936" y="3012468"/>
            <a:ext cx="4183669" cy="4873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600" b="1" dirty="0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33174482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3ABD9-85F4-4C9E-829C-83DA5DC94C8F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 err="1">
                <a:latin typeface="+mj-lt"/>
                <a:ea typeface="+mj-ea"/>
                <a:cs typeface="+mj-cs"/>
              </a:rPr>
              <a:t>Совместные</a:t>
            </a:r>
            <a:r>
              <a:rPr lang="en-US" sz="2900" dirty="0"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latin typeface="+mj-lt"/>
                <a:ea typeface="+mj-ea"/>
                <a:cs typeface="+mj-cs"/>
              </a:rPr>
              <a:t>инициативы</a:t>
            </a:r>
            <a:r>
              <a:rPr lang="en-US" sz="2900" dirty="0"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latin typeface="+mj-lt"/>
                <a:ea typeface="+mj-ea"/>
                <a:cs typeface="+mj-cs"/>
              </a:rPr>
              <a:t>Лаборатории</a:t>
            </a:r>
            <a:r>
              <a:rPr lang="en-US" sz="2900" dirty="0"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latin typeface="+mj-lt"/>
                <a:ea typeface="+mj-ea"/>
                <a:cs typeface="+mj-cs"/>
              </a:rPr>
              <a:t>Касперского</a:t>
            </a:r>
            <a:r>
              <a:rPr lang="ru-RU" sz="2900" dirty="0">
                <a:latin typeface="+mj-lt"/>
                <a:ea typeface="+mj-ea"/>
                <a:cs typeface="+mj-cs"/>
              </a:rPr>
              <a:t>, </a:t>
            </a:r>
            <a:r>
              <a:rPr lang="en-US" sz="2900" dirty="0">
                <a:latin typeface="+mj-lt"/>
                <a:ea typeface="+mj-ea"/>
                <a:cs typeface="+mj-cs"/>
              </a:rPr>
              <a:t>Министерства </a:t>
            </a:r>
            <a:r>
              <a:rPr lang="en-US" sz="2900" dirty="0" err="1">
                <a:latin typeface="+mj-lt"/>
                <a:ea typeface="+mj-ea"/>
                <a:cs typeface="+mj-cs"/>
              </a:rPr>
              <a:t>информационных</a:t>
            </a:r>
            <a:r>
              <a:rPr lang="en-US" sz="2900" dirty="0"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latin typeface="+mj-lt"/>
                <a:ea typeface="+mj-ea"/>
                <a:cs typeface="+mj-cs"/>
              </a:rPr>
              <a:t>технологий</a:t>
            </a:r>
            <a:r>
              <a:rPr lang="en-US" sz="2900" dirty="0">
                <a:latin typeface="+mj-lt"/>
                <a:ea typeface="+mj-ea"/>
                <a:cs typeface="+mj-cs"/>
              </a:rPr>
              <a:t> и связи </a:t>
            </a:r>
            <a:r>
              <a:rPr lang="en-US" sz="2900" dirty="0" err="1">
                <a:latin typeface="+mj-lt"/>
                <a:ea typeface="+mj-ea"/>
                <a:cs typeface="+mj-cs"/>
              </a:rPr>
              <a:t>Ростовской</a:t>
            </a:r>
            <a:r>
              <a:rPr lang="en-US" sz="2900" dirty="0"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latin typeface="+mj-lt"/>
                <a:ea typeface="+mj-ea"/>
                <a:cs typeface="+mj-cs"/>
              </a:rPr>
              <a:t>области</a:t>
            </a:r>
            <a:r>
              <a:rPr lang="ru-RU" sz="2900" dirty="0">
                <a:latin typeface="+mj-lt"/>
                <a:ea typeface="+mj-ea"/>
                <a:cs typeface="+mj-cs"/>
              </a:rPr>
              <a:t> и ДГТУ</a:t>
            </a:r>
            <a:endParaRPr lang="en-US" sz="29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внешний, здание, небо, фонт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7217230F-B89C-4784-B68E-64A631700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r="18756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Прямоугольник 3"/>
          <p:cNvSpPr/>
          <p:nvPr/>
        </p:nvSpPr>
        <p:spPr>
          <a:xfrm>
            <a:off x="11670150" y="135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105C08D-A2BB-4D6F-92A2-2CA9551ABFC2}" type="slidenum">
              <a:rPr lang="ru-RU" smtClean="0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4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105C08D-A2BB-4D6F-92A2-2CA9551ABFC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683" y="224078"/>
            <a:ext cx="1129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ysClr val="window" lastClr="FFFFFF"/>
                </a:solidFill>
                <a:sym typeface="Arial"/>
              </a:rPr>
              <a:t>Сотрудничество с ДГТУ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8533" y="2210718"/>
            <a:ext cx="4359679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Обучены 13 преподавателей</a:t>
            </a:r>
            <a:endParaRPr lang="en-US" sz="2400" kern="1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F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Предоставлены лицензии на продукты Лаборатории Касперского для учебного процесса</a:t>
            </a:r>
          </a:p>
          <a:p>
            <a:pPr>
              <a:spcBef>
                <a:spcPts val="500"/>
              </a:spcBef>
            </a:pPr>
            <a:endParaRPr lang="ru-RU" sz="2400" b="1" kern="1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F"/>
            </a:endParaRPr>
          </a:p>
        </p:txBody>
      </p:sp>
      <p:pic>
        <p:nvPicPr>
          <p:cNvPr id="6" name="Рисунок 5" descr="Изображение выглядит как стена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2A82FDD5-687E-418B-8E04-50A45F612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96" y="1157487"/>
            <a:ext cx="6402754" cy="36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1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105C08D-A2BB-4D6F-92A2-2CA9551ABFC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683" y="224078"/>
            <a:ext cx="1129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ysClr val="window" lastClr="FFFFFF"/>
                </a:solidFill>
                <a:sym typeface="Arial"/>
              </a:rPr>
              <a:t>Сотрудничество с Министерством информационных технологий и связи Ростовской области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8533" y="2210718"/>
            <a:ext cx="1242485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В рамках соглашения с Правительством Ростовской области «Лаборатория Касперского» обеспечила все административные органы региона своими защитными решениями.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Было поставлено более 7000 лицензий:</a:t>
            </a:r>
          </a:p>
          <a:p>
            <a:pPr>
              <a:spcBef>
                <a:spcPts val="500"/>
              </a:spcBef>
            </a:pPr>
            <a:r>
              <a:rPr lang="ru-RU" sz="2400" kern="1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    - </a:t>
            </a:r>
            <a:r>
              <a:rPr lang="ru-RU" u="sng" dirty="0">
                <a:solidFill>
                  <a:schemeClr val="bg1"/>
                </a:solidFill>
              </a:rPr>
              <a:t>Kaspersky Security для бизнеса</a:t>
            </a:r>
            <a:endParaRPr lang="en-US" u="sng" dirty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</a:pPr>
            <a:r>
              <a:rPr lang="ru-RU" sz="2400" kern="1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F"/>
              </a:rPr>
              <a:t>    - </a:t>
            </a:r>
            <a:r>
              <a:rPr lang="en-US" u="sng" dirty="0">
                <a:solidFill>
                  <a:schemeClr val="bg1"/>
                </a:solidFill>
              </a:rPr>
              <a:t>Kaspersky Security </a:t>
            </a:r>
            <a:r>
              <a:rPr lang="ru-RU" u="sng" dirty="0">
                <a:solidFill>
                  <a:schemeClr val="bg1"/>
                </a:solidFill>
              </a:rPr>
              <a:t>для виртуальных и облачных сред</a:t>
            </a:r>
            <a:endParaRPr lang="ru-RU" dirty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</a:pPr>
            <a:r>
              <a:rPr lang="ru-RU" dirty="0">
                <a:solidFill>
                  <a:schemeClr val="bg1"/>
                </a:solidFill>
              </a:rPr>
              <a:t>     - </a:t>
            </a:r>
            <a:r>
              <a:rPr lang="ru-RU" u="sng" dirty="0">
                <a:solidFill>
                  <a:schemeClr val="bg1"/>
                </a:solidFill>
              </a:rPr>
              <a:t>Kaspersky Security для почтовых серверов</a:t>
            </a:r>
          </a:p>
          <a:p>
            <a:pPr>
              <a:spcBef>
                <a:spcPts val="500"/>
              </a:spcBef>
            </a:pPr>
            <a:r>
              <a:rPr lang="ru-RU" dirty="0"/>
              <a:t>    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en-US" u="sng" dirty="0">
                <a:solidFill>
                  <a:schemeClr val="bg1"/>
                </a:solidFill>
              </a:rPr>
              <a:t>Kaspersky Security </a:t>
            </a:r>
            <a:r>
              <a:rPr lang="ru-RU" u="sng" dirty="0">
                <a:solidFill>
                  <a:schemeClr val="bg1"/>
                </a:solidFill>
              </a:rPr>
              <a:t>для интернет-шлюзов</a:t>
            </a:r>
            <a:endParaRPr lang="ru-RU" sz="2400" kern="15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F"/>
            </a:endParaRPr>
          </a:p>
          <a:p>
            <a:pPr>
              <a:spcBef>
                <a:spcPts val="500"/>
              </a:spcBef>
            </a:pPr>
            <a:endParaRPr lang="ru-RU" sz="2400" b="1" kern="1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F"/>
            </a:endParaRPr>
          </a:p>
        </p:txBody>
      </p:sp>
      <p:sp>
        <p:nvSpPr>
          <p:cNvPr id="7" name="Звезда: 24 точки 6">
            <a:extLst>
              <a:ext uri="{FF2B5EF4-FFF2-40B4-BE49-F238E27FC236}">
                <a16:creationId xmlns:a16="http://schemas.microsoft.com/office/drawing/2014/main" xmlns="" id="{88CD3EC0-8260-4EE5-9442-AE1CF15E1210}"/>
              </a:ext>
            </a:extLst>
          </p:cNvPr>
          <p:cNvSpPr/>
          <p:nvPr/>
        </p:nvSpPr>
        <p:spPr>
          <a:xfrm>
            <a:off x="6567054" y="3106881"/>
            <a:ext cx="5122719" cy="2815937"/>
          </a:xfrm>
          <a:prstGeom prst="star2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Экономия бюджетных средств более 25%</a:t>
            </a:r>
          </a:p>
        </p:txBody>
      </p:sp>
    </p:spTree>
    <p:extLst>
      <p:ext uri="{BB962C8B-B14F-4D97-AF65-F5344CB8AC3E}">
        <p14:creationId xmlns:p14="http://schemas.microsoft.com/office/powerpoint/2010/main" val="35603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2A9DA5-870C-443E-94E4-50EF837D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6" y="3020840"/>
            <a:ext cx="11318874" cy="1218795"/>
          </a:xfrm>
        </p:spPr>
        <p:txBody>
          <a:bodyPr/>
          <a:lstStyle/>
          <a:p>
            <a:pPr algn="ctr"/>
            <a:r>
              <a:rPr lang="ru-RU" sz="4400" dirty="0"/>
              <a:t>Новое в продуктовой линейке Лаборатории Касперского</a:t>
            </a:r>
          </a:p>
        </p:txBody>
      </p:sp>
    </p:spTree>
    <p:extLst>
      <p:ext uri="{BB962C8B-B14F-4D97-AF65-F5344CB8AC3E}">
        <p14:creationId xmlns:p14="http://schemas.microsoft.com/office/powerpoint/2010/main" val="75276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10161B-BA23-4F47-B3FD-1BDD1366CE2D}"/>
              </a:ext>
            </a:extLst>
          </p:cNvPr>
          <p:cNvSpPr/>
          <p:nvPr/>
        </p:nvSpPr>
        <p:spPr>
          <a:xfrm>
            <a:off x="2111231" y="2367171"/>
            <a:ext cx="79663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онлайн-голосований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базе </a:t>
            </a:r>
            <a:r>
              <a:rPr lang="ru-RU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блокчейна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2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105C08D-A2BB-4D6F-92A2-2CA9551ABFC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683" y="224078"/>
            <a:ext cx="1129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ysClr val="window" lastClr="FFFFFF"/>
                </a:solidFill>
                <a:sym typeface="Arial"/>
              </a:rPr>
              <a:t>Polys</a:t>
            </a:r>
            <a:endParaRPr lang="ru-RU" sz="2400" b="1" dirty="0">
              <a:solidFill>
                <a:sysClr val="window" lastClr="FFFFFF"/>
              </a:solidFill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70150" y="135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E52DC9D-A745-4D54-A265-731C29538A0F}"/>
              </a:ext>
            </a:extLst>
          </p:cNvPr>
          <p:cNvSpPr/>
          <p:nvPr/>
        </p:nvSpPr>
        <p:spPr>
          <a:xfrm>
            <a:off x="2227118" y="837199"/>
            <a:ext cx="7904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Система онлайн-голосований на базе </a:t>
            </a:r>
            <a:r>
              <a:rPr lang="ru-RU" sz="2400" b="1" dirty="0" err="1">
                <a:solidFill>
                  <a:schemeClr val="bg1"/>
                </a:solidFill>
              </a:rPr>
              <a:t>блокчейна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B529AA0-F75B-4D36-A69B-72FF0787E373}"/>
              </a:ext>
            </a:extLst>
          </p:cNvPr>
          <p:cNvSpPr/>
          <p:nvPr/>
        </p:nvSpPr>
        <p:spPr>
          <a:xfrm>
            <a:off x="300682" y="1450320"/>
            <a:ext cx="1136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Roboto-Light"/>
              </a:rPr>
              <a:t>Polys</a:t>
            </a:r>
            <a:r>
              <a:rPr lang="ru-RU" dirty="0">
                <a:solidFill>
                  <a:srgbClr val="FFFFFF"/>
                </a:solidFill>
                <a:latin typeface="Roboto-Light"/>
              </a:rPr>
              <a:t> — это безопасная платформа для онлайн-голосований, основанная на технологии </a:t>
            </a:r>
            <a:r>
              <a:rPr lang="ru-RU" dirty="0" err="1">
                <a:solidFill>
                  <a:srgbClr val="FFFFFF"/>
                </a:solidFill>
                <a:latin typeface="Roboto-Light"/>
              </a:rPr>
              <a:t>блокчейн</a:t>
            </a:r>
            <a:r>
              <a:rPr lang="ru-RU" dirty="0">
                <a:solidFill>
                  <a:srgbClr val="FFFFFF"/>
                </a:solidFill>
                <a:latin typeface="Roboto-Light"/>
              </a:rPr>
              <a:t>. Надежный и простой в использовании сервис для голосования на любом уровне.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700281-DAAE-4D4A-8FB1-2C4450EFBEFA}"/>
              </a:ext>
            </a:extLst>
          </p:cNvPr>
          <p:cNvSpPr/>
          <p:nvPr/>
        </p:nvSpPr>
        <p:spPr>
          <a:xfrm>
            <a:off x="387928" y="2243940"/>
            <a:ext cx="32904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CF388"/>
                </a:solidFill>
                <a:latin typeface="PlayfairDisplay-Regular"/>
              </a:rPr>
              <a:t>Безопасность</a:t>
            </a:r>
          </a:p>
          <a:p>
            <a:pPr algn="ctr"/>
            <a:r>
              <a:rPr lang="ru-RU" sz="3600" dirty="0">
                <a:solidFill>
                  <a:srgbClr val="FCF388"/>
                </a:solidFill>
                <a:latin typeface="PlayfairDisplay-Regular"/>
              </a:rPr>
              <a:t>и надежность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Roboto-Light"/>
              </a:rPr>
              <a:t>Polys — </a:t>
            </a:r>
            <a:r>
              <a:rPr lang="ru-RU" dirty="0">
                <a:solidFill>
                  <a:srgbClr val="FFFFFF"/>
                </a:solidFill>
                <a:latin typeface="Roboto-Light"/>
              </a:rPr>
              <a:t>это прозрачная и надежная система голосования на базе технологии </a:t>
            </a:r>
            <a:r>
              <a:rPr lang="ru-RU" dirty="0" err="1">
                <a:solidFill>
                  <a:srgbClr val="FFFFFF"/>
                </a:solidFill>
                <a:latin typeface="Roboto-Light"/>
              </a:rPr>
              <a:t>блокчейн</a:t>
            </a:r>
            <a:r>
              <a:rPr lang="ru-RU" dirty="0">
                <a:solidFill>
                  <a:srgbClr val="FFFFFF"/>
                </a:solidFill>
                <a:latin typeface="Roboto-Light"/>
              </a:rPr>
              <a:t>. Процесс голосования полностью анонимен; отданный голос невозможно изменить или подделать.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349BE8-EF6A-4399-BD82-9344A8C7039E}"/>
              </a:ext>
            </a:extLst>
          </p:cNvPr>
          <p:cNvSpPr/>
          <p:nvPr/>
        </p:nvSpPr>
        <p:spPr>
          <a:xfrm>
            <a:off x="4347556" y="2243940"/>
            <a:ext cx="3196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CF388"/>
                </a:solidFill>
                <a:latin typeface="PlayfairDisplay-Regular"/>
              </a:rPr>
              <a:t>Простота использования</a:t>
            </a:r>
          </a:p>
          <a:p>
            <a:pPr algn="just"/>
            <a:r>
              <a:rPr lang="ru-RU" dirty="0">
                <a:solidFill>
                  <a:srgbClr val="FFFFFF"/>
                </a:solidFill>
                <a:latin typeface="Roboto-Light"/>
              </a:rPr>
              <a:t>Чтобы организовать выборы и пригласить избирателей, вам потребуется не больше минуты. Избиратели смогут</a:t>
            </a:r>
          </a:p>
          <a:p>
            <a:pPr algn="just"/>
            <a:r>
              <a:rPr lang="ru-RU" dirty="0">
                <a:solidFill>
                  <a:srgbClr val="FFFFFF"/>
                </a:solidFill>
                <a:latin typeface="Roboto-Light"/>
              </a:rPr>
              <a:t>проголосовать с любого устройства — компьютера, телефона или планшета.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C8C667A-BA39-459A-9574-C75957C9EBBC}"/>
              </a:ext>
            </a:extLst>
          </p:cNvPr>
          <p:cNvSpPr/>
          <p:nvPr/>
        </p:nvSpPr>
        <p:spPr>
          <a:xfrm>
            <a:off x="8088284" y="2243940"/>
            <a:ext cx="32904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CF388"/>
                </a:solidFill>
                <a:latin typeface="PlayfairDisplay-Regular"/>
              </a:rPr>
              <a:t>Экономичность</a:t>
            </a:r>
          </a:p>
          <a:p>
            <a:endParaRPr lang="ru-RU" sz="3600" dirty="0">
              <a:solidFill>
                <a:srgbClr val="FCF388"/>
              </a:solidFill>
              <a:latin typeface="PlayfairDisplay-Regular"/>
            </a:endParaRPr>
          </a:p>
          <a:p>
            <a:pPr algn="just"/>
            <a:r>
              <a:rPr lang="ru-RU" dirty="0">
                <a:solidFill>
                  <a:srgbClr val="FFFFFF"/>
                </a:solidFill>
                <a:latin typeface="Roboto-Light"/>
              </a:rPr>
              <a:t>Не нужно тратить время и деньги на подготовку и бумажную работу; вместо этого можно заняться предвыборной кампанией. Заодно, </a:t>
            </a:r>
            <a:r>
              <a:rPr lang="ru-RU" dirty="0" err="1">
                <a:solidFill>
                  <a:srgbClr val="FFFFFF"/>
                </a:solidFill>
                <a:latin typeface="Roboto-Light"/>
              </a:rPr>
              <a:t>Polys</a:t>
            </a:r>
            <a:r>
              <a:rPr lang="ru-RU" dirty="0">
                <a:solidFill>
                  <a:srgbClr val="FFFFFF"/>
                </a:solidFill>
                <a:latin typeface="Roboto-Light"/>
              </a:rPr>
              <a:t> возьмет на себя извещение избирателей и подсчет голосов.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9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Нам удалось перевести весь процесс традиционного «оффлайн» голосования в онлайн. Подробности в нашем Whitepaper."/>
          <p:cNvSpPr txBox="1"/>
          <p:nvPr/>
        </p:nvSpPr>
        <p:spPr>
          <a:xfrm>
            <a:off x="2636693" y="5697813"/>
            <a:ext cx="6918614" cy="72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>
            <a:normAutofit/>
          </a:bodyPr>
          <a:lstStyle/>
          <a:p>
            <a:pPr algn="ctr" defTabSz="410765" hangingPunct="0">
              <a:defRPr sz="3500"/>
            </a:pP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Нам</a:t>
            </a:r>
            <a:r>
              <a:rPr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удалось</a:t>
            </a:r>
            <a:r>
              <a:rPr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перевести</a:t>
            </a:r>
            <a:r>
              <a:rPr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весь</a:t>
            </a:r>
            <a:r>
              <a:rPr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процесс</a:t>
            </a:r>
            <a:r>
              <a:rPr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традиционного</a:t>
            </a:r>
            <a:r>
              <a:rPr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«</a:t>
            </a: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оффлайн</a:t>
            </a:r>
            <a:r>
              <a:rPr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» </a:t>
            </a: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голосования</a:t>
            </a:r>
            <a:r>
              <a:rPr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в </a:t>
            </a:r>
            <a:r>
              <a:rPr sz="175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онлайн</a:t>
            </a:r>
            <a:r>
              <a:rPr lang="ru-RU" sz="175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50" u="sng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Как работает Polys"/>
          <p:cNvSpPr txBox="1"/>
          <p:nvPr/>
        </p:nvSpPr>
        <p:spPr>
          <a:xfrm>
            <a:off x="461508" y="331649"/>
            <a:ext cx="4297616" cy="72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>
            <a:noAutofit/>
          </a:bodyPr>
          <a:lstStyle>
            <a:lvl1pPr defTabSz="690085">
              <a:lnSpc>
                <a:spcPct val="100000"/>
              </a:lnSpc>
              <a:spcBef>
                <a:spcPts val="0"/>
              </a:spcBef>
              <a:defRPr sz="5376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defTabSz="345043" hangingPunct="0"/>
            <a:r>
              <a:rPr sz="3100" b="1" kern="0" dirty="0" err="1">
                <a:solidFill>
                  <a:schemeClr val="bg1"/>
                </a:solidFill>
              </a:rPr>
              <a:t>Как</a:t>
            </a:r>
            <a:r>
              <a:rPr sz="3100" b="1" kern="0" dirty="0">
                <a:solidFill>
                  <a:schemeClr val="bg1"/>
                </a:solidFill>
              </a:rPr>
              <a:t> </a:t>
            </a:r>
            <a:r>
              <a:rPr sz="3100" b="1" kern="0" dirty="0" err="1">
                <a:solidFill>
                  <a:schemeClr val="bg1"/>
                </a:solidFill>
              </a:rPr>
              <a:t>работает</a:t>
            </a:r>
            <a:r>
              <a:rPr sz="3100" b="1" kern="0" dirty="0">
                <a:solidFill>
                  <a:schemeClr val="bg1"/>
                </a:solidFill>
              </a:rPr>
              <a:t> Polys</a:t>
            </a:r>
          </a:p>
        </p:txBody>
      </p:sp>
      <p:pic>
        <p:nvPicPr>
          <p:cNvPr id="5" name="Shema ЦИК.png" descr="Shema ЦИ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3" y="1054412"/>
            <a:ext cx="11383359" cy="48487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65763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Алгоритм голосования"/>
          <p:cNvSpPr txBox="1"/>
          <p:nvPr/>
        </p:nvSpPr>
        <p:spPr>
          <a:xfrm>
            <a:off x="458588" y="519139"/>
            <a:ext cx="5521975" cy="56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821530">
              <a:lnSpc>
                <a:spcPct val="100000"/>
              </a:lnSpc>
              <a:spcBef>
                <a:spcPts val="0"/>
              </a:spcBef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defTabSz="410765" hangingPunct="0"/>
            <a:r>
              <a:rPr sz="3200" b="1" kern="0" dirty="0" err="1">
                <a:solidFill>
                  <a:schemeClr val="bg1"/>
                </a:solidFill>
              </a:rPr>
              <a:t>Алгоритм</a:t>
            </a:r>
            <a:r>
              <a:rPr sz="3200" b="1" kern="0" dirty="0">
                <a:solidFill>
                  <a:schemeClr val="bg1"/>
                </a:solidFill>
              </a:rPr>
              <a:t> </a:t>
            </a:r>
            <a:r>
              <a:rPr sz="3200" b="1" kern="0" dirty="0" err="1">
                <a:solidFill>
                  <a:schemeClr val="bg1"/>
                </a:solidFill>
              </a:rPr>
              <a:t>голосования</a:t>
            </a:r>
            <a:endParaRPr sz="3200" b="1" kern="0" dirty="0">
              <a:solidFill>
                <a:schemeClr val="bg1"/>
              </a:solidFill>
            </a:endParaRPr>
          </a:p>
        </p:txBody>
      </p:sp>
      <p:sp>
        <p:nvSpPr>
          <p:cNvPr id="262" name="1. Создание голосования"/>
          <p:cNvSpPr txBox="1">
            <a:spLocks noGrp="1"/>
          </p:cNvSpPr>
          <p:nvPr>
            <p:ph type="title"/>
          </p:nvPr>
        </p:nvSpPr>
        <p:spPr>
          <a:xfrm>
            <a:off x="458588" y="2145669"/>
            <a:ext cx="2996193" cy="693895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lvl1pPr algn="l" defTabSz="642937"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500">
                <a:solidFill>
                  <a:srgbClr val="00437E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r>
              <a:rPr sz="2000" dirty="0">
                <a:solidFill>
                  <a:schemeClr val="bg1"/>
                </a:solidFill>
              </a:rPr>
              <a:t>1. </a:t>
            </a:r>
            <a:r>
              <a:rPr sz="2000" dirty="0" err="1">
                <a:solidFill>
                  <a:schemeClr val="bg1"/>
                </a:solidFill>
              </a:rPr>
              <a:t>Создание</a:t>
            </a:r>
            <a:r>
              <a:rPr sz="2000" dirty="0">
                <a:solidFill>
                  <a:schemeClr val="bg1"/>
                </a:solidFill>
              </a:rPr>
              <a:t> </a:t>
            </a:r>
            <a:r>
              <a:rPr sz="2000" dirty="0" err="1">
                <a:solidFill>
                  <a:schemeClr val="bg1"/>
                </a:solidFill>
              </a:rPr>
              <a:t>голосования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63" name="Организатор создаёт голосование"/>
          <p:cNvSpPr txBox="1"/>
          <p:nvPr/>
        </p:nvSpPr>
        <p:spPr>
          <a:xfrm>
            <a:off x="3558903" y="2504188"/>
            <a:ext cx="2157661" cy="23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defTabSz="642937"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>
              <a:lnSpc>
                <a:spcPct val="120000"/>
              </a:lnSpc>
            </a:pPr>
            <a:r>
              <a:rPr sz="100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Организатор</a:t>
            </a:r>
            <a:r>
              <a:rPr sz="10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00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создаёт</a:t>
            </a:r>
            <a:r>
              <a:rPr sz="10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00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голосование</a:t>
            </a:r>
            <a:endParaRPr sz="1000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Генерируется ключ шифрования"/>
          <p:cNvSpPr txBox="1"/>
          <p:nvPr/>
        </p:nvSpPr>
        <p:spPr>
          <a:xfrm>
            <a:off x="6128555" y="2501113"/>
            <a:ext cx="2767620" cy="23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algn="ctr" defTabSz="642937"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>
              <a:lnSpc>
                <a:spcPct val="120000"/>
              </a:lnSpc>
            </a:pPr>
            <a:r>
              <a:rPr sz="10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Генерируется ключ шифрования</a:t>
            </a:r>
          </a:p>
        </p:txBody>
      </p:sp>
      <p:sp>
        <p:nvSpPr>
          <p:cNvPr id="265" name="Шифрование"/>
          <p:cNvSpPr txBox="1"/>
          <p:nvPr/>
        </p:nvSpPr>
        <p:spPr>
          <a:xfrm>
            <a:off x="9071184" y="2511876"/>
            <a:ext cx="2380667" cy="22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algn="ctr" defTabSz="642937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/>
            <a:r>
              <a:rPr sz="10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Шифрование</a:t>
            </a:r>
          </a:p>
        </p:txBody>
      </p:sp>
      <p:sp>
        <p:nvSpPr>
          <p:cNvPr id="266" name="2. Процесс приёма голосов"/>
          <p:cNvSpPr txBox="1"/>
          <p:nvPr/>
        </p:nvSpPr>
        <p:spPr>
          <a:xfrm>
            <a:off x="459120" y="3082053"/>
            <a:ext cx="3348453" cy="693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>
            <a:normAutofit/>
          </a:bodyPr>
          <a:lstStyle>
            <a:lvl1pPr defTabSz="642937">
              <a:lnSpc>
                <a:spcPct val="100000"/>
              </a:lnSpc>
              <a:spcBef>
                <a:spcPts val="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500">
                <a:solidFill>
                  <a:srgbClr val="00437E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defTabSz="321469" hangingPunct="0">
              <a:tabLst>
                <a:tab pos="247650" algn="l"/>
                <a:tab pos="495300" algn="l"/>
                <a:tab pos="749300" algn="l"/>
                <a:tab pos="996950" algn="l"/>
                <a:tab pos="1244600" algn="l"/>
                <a:tab pos="1498600" algn="l"/>
                <a:tab pos="1746250" algn="l"/>
                <a:tab pos="2000250" algn="l"/>
                <a:tab pos="2247900" algn="l"/>
                <a:tab pos="2495550" algn="l"/>
                <a:tab pos="2749550" algn="l"/>
                <a:tab pos="2997200" algn="l"/>
              </a:tabLst>
            </a:pPr>
            <a:r>
              <a:rPr sz="1800" kern="0" dirty="0">
                <a:solidFill>
                  <a:schemeClr val="bg1"/>
                </a:solidFill>
              </a:rPr>
              <a:t>2. </a:t>
            </a:r>
            <a:r>
              <a:rPr sz="1800" kern="0" dirty="0" err="1">
                <a:solidFill>
                  <a:schemeClr val="bg1"/>
                </a:solidFill>
              </a:rPr>
              <a:t>Процесс</a:t>
            </a:r>
            <a:r>
              <a:rPr sz="1800" kern="0" dirty="0">
                <a:solidFill>
                  <a:schemeClr val="bg1"/>
                </a:solidFill>
              </a:rPr>
              <a:t> </a:t>
            </a:r>
            <a:r>
              <a:rPr sz="1800" kern="0" dirty="0" err="1">
                <a:solidFill>
                  <a:schemeClr val="bg1"/>
                </a:solidFill>
              </a:rPr>
              <a:t>приёма</a:t>
            </a:r>
            <a:r>
              <a:rPr sz="1800" kern="0" dirty="0">
                <a:solidFill>
                  <a:schemeClr val="bg1"/>
                </a:solidFill>
              </a:rPr>
              <a:t> </a:t>
            </a:r>
            <a:r>
              <a:rPr sz="1800" kern="0" dirty="0" err="1">
                <a:solidFill>
                  <a:schemeClr val="bg1"/>
                </a:solidFill>
              </a:rPr>
              <a:t>голосов</a:t>
            </a:r>
            <a:endParaRPr sz="1800" kern="0" dirty="0">
              <a:solidFill>
                <a:schemeClr val="bg1"/>
              </a:solidFill>
            </a:endParaRPr>
          </a:p>
        </p:txBody>
      </p:sp>
      <p:sp>
        <p:nvSpPr>
          <p:cNvPr id="267" name="Избиратели голосуют"/>
          <p:cNvSpPr txBox="1"/>
          <p:nvPr/>
        </p:nvSpPr>
        <p:spPr>
          <a:xfrm>
            <a:off x="3828911" y="4047084"/>
            <a:ext cx="2037804" cy="23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algn="ctr" defTabSz="642937"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>
              <a:lnSpc>
                <a:spcPct val="120000"/>
              </a:lnSpc>
            </a:pPr>
            <a:r>
              <a:rPr sz="10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Избиратели голосуют</a:t>
            </a:r>
          </a:p>
        </p:txBody>
      </p:sp>
      <p:sp>
        <p:nvSpPr>
          <p:cNvPr id="268" name="Генерируется бюллетень шифрования"/>
          <p:cNvSpPr txBox="1"/>
          <p:nvPr/>
        </p:nvSpPr>
        <p:spPr>
          <a:xfrm>
            <a:off x="6068015" y="4055220"/>
            <a:ext cx="2643299" cy="23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algn="ctr" defTabSz="642937"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>
              <a:lnSpc>
                <a:spcPct val="120000"/>
              </a:lnSpc>
            </a:pPr>
            <a:r>
              <a:rPr sz="10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Генерируется бюллетень шифрования</a:t>
            </a:r>
          </a:p>
        </p:txBody>
      </p:sp>
      <p:sp>
        <p:nvSpPr>
          <p:cNvPr id="269" name="Бюллетень появляется в блокчейне"/>
          <p:cNvSpPr txBox="1"/>
          <p:nvPr/>
        </p:nvSpPr>
        <p:spPr>
          <a:xfrm>
            <a:off x="9118098" y="4060725"/>
            <a:ext cx="2380667" cy="22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algn="ctr" defTabSz="642937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/>
            <a:r>
              <a:rPr sz="10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Бюллетень появляется в блокчейне</a:t>
            </a:r>
          </a:p>
        </p:txBody>
      </p:sp>
      <p:sp>
        <p:nvSpPr>
          <p:cNvPr id="270" name="Расшифровка результатов"/>
          <p:cNvSpPr txBox="1"/>
          <p:nvPr/>
        </p:nvSpPr>
        <p:spPr>
          <a:xfrm>
            <a:off x="3728105" y="5659984"/>
            <a:ext cx="2221951" cy="23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algn="ctr" defTabSz="642937"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>
              <a:lnSpc>
                <a:spcPct val="120000"/>
              </a:lnSpc>
            </a:pPr>
            <a:r>
              <a:rPr sz="10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Расшифровка результатов</a:t>
            </a:r>
          </a:p>
        </p:txBody>
      </p:sp>
      <p:sp>
        <p:nvSpPr>
          <p:cNvPr id="271" name="Подсчёт голосов"/>
          <p:cNvSpPr txBox="1"/>
          <p:nvPr/>
        </p:nvSpPr>
        <p:spPr>
          <a:xfrm>
            <a:off x="6351363" y="5661637"/>
            <a:ext cx="2380667" cy="23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algn="ctr" defTabSz="642937"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>
              <a:lnSpc>
                <a:spcPct val="120000"/>
              </a:lnSpc>
            </a:pPr>
            <a:r>
              <a:rPr sz="10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Подсчёт голосов</a:t>
            </a:r>
          </a:p>
        </p:txBody>
      </p:sp>
      <p:sp>
        <p:nvSpPr>
          <p:cNvPr id="272" name="Объявление результатов"/>
          <p:cNvSpPr txBox="1"/>
          <p:nvPr/>
        </p:nvSpPr>
        <p:spPr>
          <a:xfrm>
            <a:off x="9118098" y="5668531"/>
            <a:ext cx="2380667" cy="22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01835" indent="-401835" algn="ctr" defTabSz="642937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00918" indent="-200918" defTabSz="321469" hangingPunct="0"/>
            <a:r>
              <a:rPr sz="10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Объявление результатов</a:t>
            </a:r>
          </a:p>
        </p:txBody>
      </p:sp>
      <p:sp>
        <p:nvSpPr>
          <p:cNvPr id="273" name="3. Подсчёт результатов"/>
          <p:cNvSpPr txBox="1"/>
          <p:nvPr/>
        </p:nvSpPr>
        <p:spPr>
          <a:xfrm>
            <a:off x="467683" y="4911394"/>
            <a:ext cx="2996193" cy="54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/>
          </a:bodyPr>
          <a:lstStyle>
            <a:lvl1pPr defTabSz="642937">
              <a:lnSpc>
                <a:spcPct val="100000"/>
              </a:lnSpc>
              <a:spcBef>
                <a:spcPts val="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500">
                <a:solidFill>
                  <a:srgbClr val="00437E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defTabSz="321469" hangingPunct="0">
              <a:tabLst>
                <a:tab pos="247650" algn="l"/>
                <a:tab pos="495300" algn="l"/>
                <a:tab pos="749300" algn="l"/>
                <a:tab pos="996950" algn="l"/>
                <a:tab pos="1244600" algn="l"/>
                <a:tab pos="1498600" algn="l"/>
                <a:tab pos="1746250" algn="l"/>
                <a:tab pos="2000250" algn="l"/>
                <a:tab pos="2247900" algn="l"/>
                <a:tab pos="2495550" algn="l"/>
                <a:tab pos="2749550" algn="l"/>
                <a:tab pos="2997200" algn="l"/>
              </a:tabLst>
            </a:pPr>
            <a:r>
              <a:rPr sz="1750" kern="0" dirty="0">
                <a:solidFill>
                  <a:schemeClr val="bg1"/>
                </a:solidFill>
              </a:rPr>
              <a:t>3. </a:t>
            </a:r>
            <a:r>
              <a:rPr sz="1750" kern="0" dirty="0" err="1">
                <a:solidFill>
                  <a:schemeClr val="bg1"/>
                </a:solidFill>
              </a:rPr>
              <a:t>Подсчёт</a:t>
            </a:r>
            <a:r>
              <a:rPr sz="1750" kern="0" dirty="0">
                <a:solidFill>
                  <a:schemeClr val="bg1"/>
                </a:solidFill>
              </a:rPr>
              <a:t> </a:t>
            </a:r>
            <a:r>
              <a:rPr sz="1750" kern="0" dirty="0" err="1">
                <a:solidFill>
                  <a:schemeClr val="bg1"/>
                </a:solidFill>
              </a:rPr>
              <a:t>результатов</a:t>
            </a:r>
            <a:endParaRPr sz="1750" kern="0" dirty="0">
              <a:solidFill>
                <a:schemeClr val="bg1"/>
              </a:solidFill>
            </a:endParaRP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3">
            <a:alphaModFix amt="37885"/>
          </a:blip>
          <a:stretch>
            <a:fillRect/>
          </a:stretch>
        </p:blipFill>
        <p:spPr>
          <a:xfrm>
            <a:off x="6033591" y="1863750"/>
            <a:ext cx="287785" cy="287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" descr="Image"/>
          <p:cNvPicPr>
            <a:picLocks noChangeAspect="1"/>
          </p:cNvPicPr>
          <p:nvPr/>
        </p:nvPicPr>
        <p:blipFill>
          <a:blip r:embed="rId3">
            <a:alphaModFix amt="37885"/>
          </a:blip>
          <a:stretch>
            <a:fillRect/>
          </a:stretch>
        </p:blipFill>
        <p:spPr>
          <a:xfrm>
            <a:off x="8827591" y="1863750"/>
            <a:ext cx="287785" cy="287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" descr="Image"/>
          <p:cNvPicPr>
            <a:picLocks noChangeAspect="1"/>
          </p:cNvPicPr>
          <p:nvPr/>
        </p:nvPicPr>
        <p:blipFill>
          <a:blip r:embed="rId3">
            <a:alphaModFix amt="37885"/>
          </a:blip>
          <a:stretch>
            <a:fillRect/>
          </a:stretch>
        </p:blipFill>
        <p:spPr>
          <a:xfrm>
            <a:off x="8827591" y="3387750"/>
            <a:ext cx="287785" cy="287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" descr="Image"/>
          <p:cNvPicPr>
            <a:picLocks noChangeAspect="1"/>
          </p:cNvPicPr>
          <p:nvPr/>
        </p:nvPicPr>
        <p:blipFill>
          <a:blip r:embed="rId3">
            <a:alphaModFix amt="37885"/>
          </a:blip>
          <a:stretch>
            <a:fillRect/>
          </a:stretch>
        </p:blipFill>
        <p:spPr>
          <a:xfrm>
            <a:off x="8891091" y="5038750"/>
            <a:ext cx="287785" cy="287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" descr="Image"/>
          <p:cNvPicPr>
            <a:picLocks noChangeAspect="1"/>
          </p:cNvPicPr>
          <p:nvPr/>
        </p:nvPicPr>
        <p:blipFill>
          <a:blip r:embed="rId3">
            <a:alphaModFix amt="37885"/>
          </a:blip>
          <a:stretch>
            <a:fillRect/>
          </a:stretch>
        </p:blipFill>
        <p:spPr>
          <a:xfrm>
            <a:off x="6033591" y="3387750"/>
            <a:ext cx="287785" cy="287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" descr="Image"/>
          <p:cNvPicPr>
            <a:picLocks noChangeAspect="1"/>
          </p:cNvPicPr>
          <p:nvPr/>
        </p:nvPicPr>
        <p:blipFill>
          <a:blip r:embed="rId3">
            <a:alphaModFix amt="37885"/>
          </a:blip>
          <a:stretch>
            <a:fillRect/>
          </a:stretch>
        </p:blipFill>
        <p:spPr>
          <a:xfrm>
            <a:off x="6033591" y="5038750"/>
            <a:ext cx="287785" cy="287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noun_1377815.png" descr="noun_13778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238" y="1648013"/>
            <a:ext cx="608928" cy="663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noun_1377822.png" descr="noun_13778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560" y="1714541"/>
            <a:ext cx="608928" cy="583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noun_1377828.png" descr="noun_137782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353" y="1636224"/>
            <a:ext cx="608928" cy="693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noun_1377814.png" descr="noun_137781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118" y="3251825"/>
            <a:ext cx="608928" cy="565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noun_1429940.png" descr="noun_14299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335" y="3212994"/>
            <a:ext cx="537888" cy="612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noun_1429954.png" descr="noun_142995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8591" y="3218489"/>
            <a:ext cx="554124" cy="565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noun_1436004.png" descr="noun_143600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2088" y="4747995"/>
            <a:ext cx="583488" cy="663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noun_1429561.png" descr="noun_142956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2453" y="4851648"/>
            <a:ext cx="583556" cy="583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age 1.png" descr="Page 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0207" y="4825523"/>
            <a:ext cx="649869" cy="5835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03662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KL Corporate Profi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9393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ubix Colorful - Light">
  <a:themeElements>
    <a:clrScheme name="Cubix Komplet">
      <a:dk1>
        <a:sysClr val="windowText" lastClr="000000"/>
      </a:dk1>
      <a:lt1>
        <a:sysClr val="window" lastClr="FFFFFF"/>
      </a:lt1>
      <a:dk2>
        <a:srgbClr val="2E2D43"/>
      </a:dk2>
      <a:lt2>
        <a:srgbClr val="E7E6E6"/>
      </a:lt2>
      <a:accent1>
        <a:srgbClr val="698A12"/>
      </a:accent1>
      <a:accent2>
        <a:srgbClr val="2872A1"/>
      </a:accent2>
      <a:accent3>
        <a:srgbClr val="EA6C00"/>
      </a:accent3>
      <a:accent4>
        <a:srgbClr val="C91719"/>
      </a:accent4>
      <a:accent5>
        <a:srgbClr val="803066"/>
      </a:accent5>
      <a:accent6>
        <a:srgbClr val="2B7C78"/>
      </a:accent6>
      <a:hlink>
        <a:srgbClr val="A05024"/>
      </a:hlink>
      <a:folHlink>
        <a:srgbClr val="FEC037"/>
      </a:folHlink>
    </a:clrScheme>
    <a:fontScheme name="My Custom 1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bg1">
                <a:lumMod val="50000"/>
              </a:schemeClr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ubix Colorful - Light" id="{9716EA88-50FC-40FC-A8E9-07227A383B33}" vid="{EA1774BD-CCA0-4DF8-B5C3-D5889C4DEBB3}"/>
    </a:ext>
  </a:extLst>
</a:theme>
</file>

<file path=ppt/theme/theme14.xml><?xml version="1.0" encoding="utf-8"?>
<a:theme xmlns:a="http://schemas.openxmlformats.org/drawingml/2006/main" name="2_Slides without pagination">
  <a:themeElements>
    <a:clrScheme name="Kaspersky Lab colors">
      <a:dk1>
        <a:sysClr val="windowText" lastClr="000000"/>
      </a:dk1>
      <a:lt1>
        <a:sysClr val="window" lastClr="FFFFFF"/>
      </a:lt1>
      <a:dk2>
        <a:srgbClr val="006D5C"/>
      </a:dk2>
      <a:lt2>
        <a:srgbClr val="E7E6E6"/>
      </a:lt2>
      <a:accent1>
        <a:srgbClr val="0F6B5E"/>
      </a:accent1>
      <a:accent2>
        <a:srgbClr val="009982"/>
      </a:accent2>
      <a:accent3>
        <a:srgbClr val="71C9BC"/>
      </a:accent3>
      <a:accent4>
        <a:srgbClr val="575757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6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3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ages and graphics">
  <a:themeElements>
    <a:clrScheme name="Pages and graphics">
      <a:dk1>
        <a:srgbClr val="575757"/>
      </a:dk1>
      <a:lt1>
        <a:srgbClr val="FFFFFF"/>
      </a:lt1>
      <a:dk2>
        <a:srgbClr val="A7A7A7"/>
      </a:dk2>
      <a:lt2>
        <a:srgbClr val="535353"/>
      </a:lt2>
      <a:accent1>
        <a:srgbClr val="006D5C"/>
      </a:accent1>
      <a:accent2>
        <a:srgbClr val="009982"/>
      </a:accent2>
      <a:accent3>
        <a:srgbClr val="71C9BC"/>
      </a:accent3>
      <a:accent4>
        <a:srgbClr val="8F8F8F"/>
      </a:accent4>
      <a:accent5>
        <a:srgbClr val="C8C8C8"/>
      </a:accent5>
      <a:accent6>
        <a:srgbClr val="FF0000"/>
      </a:accent6>
      <a:hlink>
        <a:srgbClr val="0000FF"/>
      </a:hlink>
      <a:folHlink>
        <a:srgbClr val="FF00FF"/>
      </a:folHlink>
    </a:clrScheme>
    <a:fontScheme name="Другая 57">
      <a:majorFont>
        <a:latin typeface="Arial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Pages and graphic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575757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575757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</a:theme>
</file>

<file path=ppt/theme/theme5.xml><?xml version="1.0" encoding="utf-8"?>
<a:theme xmlns:a="http://schemas.openxmlformats.org/drawingml/2006/main" name="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5_Pages and graphics">
  <a:themeElements>
    <a:clrScheme name="Pages and graphics">
      <a:dk1>
        <a:srgbClr val="575757"/>
      </a:dk1>
      <a:lt1>
        <a:srgbClr val="FFFFFF"/>
      </a:lt1>
      <a:dk2>
        <a:srgbClr val="A7A7A7"/>
      </a:dk2>
      <a:lt2>
        <a:srgbClr val="535353"/>
      </a:lt2>
      <a:accent1>
        <a:srgbClr val="006D5C"/>
      </a:accent1>
      <a:accent2>
        <a:srgbClr val="009982"/>
      </a:accent2>
      <a:accent3>
        <a:srgbClr val="71C9BC"/>
      </a:accent3>
      <a:accent4>
        <a:srgbClr val="8F8F8F"/>
      </a:accent4>
      <a:accent5>
        <a:srgbClr val="C8C8C8"/>
      </a:accent5>
      <a:accent6>
        <a:srgbClr val="FF0000"/>
      </a:accent6>
      <a:hlink>
        <a:srgbClr val="0000FF"/>
      </a:hlink>
      <a:folHlink>
        <a:srgbClr val="FF00FF"/>
      </a:folHlink>
    </a:clrScheme>
    <a:fontScheme name="Другая 57">
      <a:majorFont>
        <a:latin typeface="Arial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Pages and graphic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575757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575757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</a:theme>
</file>

<file path=ppt/theme/theme7.xml><?xml version="1.0" encoding="utf-8"?>
<a:theme xmlns:a="http://schemas.openxmlformats.org/drawingml/2006/main" name="10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26904</TotalTime>
  <Words>1143</Words>
  <Application>Microsoft Office PowerPoint</Application>
  <PresentationFormat>Широкоэкранный</PresentationFormat>
  <Paragraphs>141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15</vt:i4>
      </vt:variant>
    </vt:vector>
  </HeadingPairs>
  <TitlesOfParts>
    <vt:vector size="46" baseType="lpstr">
      <vt:lpstr>Arial</vt:lpstr>
      <vt:lpstr>Calibri</vt:lpstr>
      <vt:lpstr>Calibri Light</vt:lpstr>
      <vt:lpstr>F</vt:lpstr>
      <vt:lpstr>Helvetica</vt:lpstr>
      <vt:lpstr>Helvetica Light</vt:lpstr>
      <vt:lpstr>Playfair Display</vt:lpstr>
      <vt:lpstr>PlayfairDisplay-Regular</vt:lpstr>
      <vt:lpstr>Roboto</vt:lpstr>
      <vt:lpstr>Roboto-Light</vt:lpstr>
      <vt:lpstr>Source Sans Pro</vt:lpstr>
      <vt:lpstr>Source Sans Pro Semibold</vt:lpstr>
      <vt:lpstr>Tahoma</vt:lpstr>
      <vt:lpstr>Times New Roman</vt:lpstr>
      <vt:lpstr>Office Theme</vt:lpstr>
      <vt:lpstr>1_Slides without pagination</vt:lpstr>
      <vt:lpstr>23_Slides without pagination</vt:lpstr>
      <vt:lpstr>2_Pages and graphics</vt:lpstr>
      <vt:lpstr>Slides without pagination</vt:lpstr>
      <vt:lpstr>25_Pages and graphics</vt:lpstr>
      <vt:lpstr>10_Slides without pagination</vt:lpstr>
      <vt:lpstr>11_Slides without pagination</vt:lpstr>
      <vt:lpstr>12_Slides without pagination</vt:lpstr>
      <vt:lpstr>8_Slides without pagination</vt:lpstr>
      <vt:lpstr>6_KL Corporate Profile</vt:lpstr>
      <vt:lpstr>17_Slides without pagination</vt:lpstr>
      <vt:lpstr>Cubix Colorful - Light</vt:lpstr>
      <vt:lpstr>2_Slides without pagination</vt:lpstr>
      <vt:lpstr>3_Slides without pagination</vt:lpstr>
      <vt:lpstr>4_Slides without pagination</vt:lpstr>
      <vt:lpstr>6_Slides without pagination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в продуктовой линейке Лаборатории Касперского</vt:lpstr>
      <vt:lpstr>Презентация PowerPoint</vt:lpstr>
      <vt:lpstr>Презентация PowerPoint</vt:lpstr>
      <vt:lpstr>Презентация PowerPoint</vt:lpstr>
      <vt:lpstr>1. Создание голосования</vt:lpstr>
      <vt:lpstr>Презентация PowerPoint</vt:lpstr>
      <vt:lpstr>Презентация PowerPoint</vt:lpstr>
      <vt:lpstr>Единая платформа безопасности?</vt:lpstr>
      <vt:lpstr>Kaspersky Unified Monitoring and Analysis Platform (KUMA) </vt:lpstr>
      <vt:lpstr>Презентация PowerPoint</vt:lpstr>
      <vt:lpstr>Презентация PowerPoint</vt:lpstr>
    </vt:vector>
  </TitlesOfParts>
  <Company>Kaspersky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 Mzokov</dc:creator>
  <cp:lastModifiedBy>Boris Shalopin</cp:lastModifiedBy>
  <cp:revision>1775</cp:revision>
  <cp:lastPrinted>2018-08-20T15:09:08Z</cp:lastPrinted>
  <dcterms:created xsi:type="dcterms:W3CDTF">2017-12-07T13:46:55Z</dcterms:created>
  <dcterms:modified xsi:type="dcterms:W3CDTF">2019-09-05T05:47:07Z</dcterms:modified>
</cp:coreProperties>
</file>