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757" r:id="rId5"/>
    <p:sldMasterId id="2147483763" r:id="rId6"/>
    <p:sldMasterId id="2147483780" r:id="rId7"/>
    <p:sldMasterId id="2147483793" r:id="rId8"/>
    <p:sldMasterId id="2147483801" r:id="rId9"/>
    <p:sldMasterId id="2147483810" r:id="rId10"/>
    <p:sldMasterId id="2147483815" r:id="rId11"/>
  </p:sldMasterIdLst>
  <p:notesMasterIdLst>
    <p:notesMasterId r:id="rId33"/>
  </p:notesMasterIdLst>
  <p:handoutMasterIdLst>
    <p:handoutMasterId r:id="rId34"/>
  </p:handoutMasterIdLst>
  <p:sldIdLst>
    <p:sldId id="382" r:id="rId12"/>
    <p:sldId id="402" r:id="rId13"/>
    <p:sldId id="403" r:id="rId14"/>
    <p:sldId id="426" r:id="rId15"/>
    <p:sldId id="404" r:id="rId16"/>
    <p:sldId id="416" r:id="rId17"/>
    <p:sldId id="417" r:id="rId18"/>
    <p:sldId id="418" r:id="rId19"/>
    <p:sldId id="419" r:id="rId20"/>
    <p:sldId id="420" r:id="rId21"/>
    <p:sldId id="423" r:id="rId22"/>
    <p:sldId id="421" r:id="rId23"/>
    <p:sldId id="422" r:id="rId24"/>
    <p:sldId id="410" r:id="rId25"/>
    <p:sldId id="411" r:id="rId26"/>
    <p:sldId id="415" r:id="rId27"/>
    <p:sldId id="412" r:id="rId28"/>
    <p:sldId id="413" r:id="rId29"/>
    <p:sldId id="427" r:id="rId30"/>
    <p:sldId id="428" r:id="rId31"/>
    <p:sldId id="425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498" userDrawn="1">
          <p15:clr>
            <a:srgbClr val="A4A3A4"/>
          </p15:clr>
        </p15:guide>
        <p15:guide id="4" orient="horz" pos="1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Shapovalov" initials="IS" lastIdx="1" clrIdx="0">
    <p:extLst>
      <p:ext uri="{19B8F6BF-5375-455C-9EA6-DF929625EA0E}">
        <p15:presenceInfo xmlns:p15="http://schemas.microsoft.com/office/powerpoint/2012/main" userId="S-1-5-21-1430328663-2098613005-1233803906-42282" providerId="AD"/>
      </p:ext>
    </p:extLst>
  </p:cmAuthor>
  <p:cmAuthor id="2" name="Tatyana Shumaylova" initials="TS" lastIdx="6" clrIdx="1">
    <p:extLst>
      <p:ext uri="{19B8F6BF-5375-455C-9EA6-DF929625EA0E}">
        <p15:presenceInfo xmlns:p15="http://schemas.microsoft.com/office/powerpoint/2012/main" userId="S-1-5-21-1430328663-2098613005-1233803906-1250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0F6B5E"/>
    <a:srgbClr val="00A88E"/>
    <a:srgbClr val="111111"/>
    <a:srgbClr val="05AF25"/>
    <a:srgbClr val="006C5A"/>
    <a:srgbClr val="000000"/>
    <a:srgbClr val="BF0000"/>
    <a:srgbClr val="353333"/>
    <a:srgbClr val="36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0" autoAdjust="0"/>
    <p:restoredTop sz="95024" autoAdjust="0"/>
  </p:normalViewPr>
  <p:slideViewPr>
    <p:cSldViewPr snapToGrid="0">
      <p:cViewPr varScale="1">
        <p:scale>
          <a:sx n="89" d="100"/>
          <a:sy n="89" d="100"/>
        </p:scale>
        <p:origin x="350" y="77"/>
      </p:cViewPr>
      <p:guideLst>
        <p:guide orient="horz" pos="935"/>
        <p:guide pos="3840"/>
        <p:guide orient="horz" pos="3498"/>
        <p:guide orient="horz" pos="1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269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21" Type="http://schemas.openxmlformats.org/officeDocument/2006/relationships/slide" Target="slides/slide10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06943510066497"/>
          <c:y val="0.12869887916679593"/>
          <c:w val="0.56108150214926589"/>
          <c:h val="0.8416221340232510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27179"/>
            </a:solidFill>
          </c:spPr>
          <c:dPt>
            <c:idx val="0"/>
            <c:bubble3D val="0"/>
            <c:spPr>
              <a:solidFill>
                <a:schemeClr val="accent4">
                  <a:alpha val="20000"/>
                </a:schemeClr>
              </a:solidFill>
              <a:ln w="31750" cap="sq" cmpd="sng">
                <a:solidFill>
                  <a:schemeClr val="accent4">
                    <a:lumMod val="50000"/>
                  </a:schemeClr>
                </a:solidFill>
                <a:prstDash val="solid"/>
                <a:miter lim="8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28C-4265-AF6F-E8F8BC887A4C}"/>
              </c:ext>
            </c:extLst>
          </c:dPt>
          <c:dPt>
            <c:idx val="1"/>
            <c:bubble3D val="0"/>
            <c:spPr>
              <a:solidFill>
                <a:srgbClr val="F27179">
                  <a:alpha val="20000"/>
                </a:srgbClr>
              </a:solidFill>
              <a:ln w="31750">
                <a:solidFill>
                  <a:srgbClr val="F27179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28C-4265-AF6F-E8F8BC887A4C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  <a:alpha val="20000"/>
                </a:schemeClr>
              </a:solidFill>
              <a:ln w="31750">
                <a:solidFill>
                  <a:schemeClr val="bg1">
                    <a:lumMod val="7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B4-4845-BE0E-9E0B7072D0D8}"/>
              </c:ext>
            </c:extLst>
          </c:dPt>
          <c:dPt>
            <c:idx val="3"/>
            <c:bubble3D val="0"/>
            <c:spPr>
              <a:solidFill>
                <a:srgbClr val="00A88E">
                  <a:alpha val="20000"/>
                </a:srgbClr>
              </a:solidFill>
              <a:ln w="31750">
                <a:solidFill>
                  <a:srgbClr val="00A88E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629-475F-8FC5-4E728FBB4448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  <a:alpha val="20000"/>
                </a:schemeClr>
              </a:solidFill>
              <a:ln w="31750">
                <a:solidFill>
                  <a:schemeClr val="accent2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629-475F-8FC5-4E728FBB4448}"/>
              </c:ext>
            </c:extLst>
          </c:dPt>
          <c:cat>
            <c:strRef>
              <c:f>Лист1!$A$2:$A$6</c:f>
              <c:strCache>
                <c:ptCount val="5"/>
                <c:pt idx="0">
                  <c:v>Cannot finish on time</c:v>
                </c:pt>
                <c:pt idx="1">
                  <c:v>Need to increase intencity</c:v>
                </c:pt>
                <c:pt idx="2">
                  <c:v>Notify to speed up</c:v>
                </c:pt>
                <c:pt idx="3">
                  <c:v>Going well</c:v>
                </c:pt>
                <c:pt idx="4">
                  <c:v>Ahead of time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</c:v>
                </c:pt>
                <c:pt idx="1">
                  <c:v>85</c:v>
                </c:pt>
                <c:pt idx="2">
                  <c:v>20</c:v>
                </c:pt>
                <c:pt idx="3">
                  <c:v>312</c:v>
                </c:pt>
                <c:pt idx="4">
                  <c:v>105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28C-4265-AF6F-E8F8BC887A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9FF5B-D755-4AF9-9FD2-48E2F65817B4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CE39F-1111-4D3B-94C1-738D94D757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2140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98886-F9A2-4E2C-9826-FE2B4743919C}" type="datetimeFigureOut">
              <a:rPr lang="ru-RU" smtClean="0"/>
              <a:t>05.09.2019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D81BB-E5EE-448A-AE7E-5F7AF09FA8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988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689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08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328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63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 (Big img with tex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6" y="1275907"/>
            <a:ext cx="5137002" cy="4316819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0" y="6286492"/>
            <a:ext cx="1219656" cy="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42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69926" y="1323413"/>
            <a:ext cx="5358220" cy="2492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36"/>
          </p:nvPr>
        </p:nvSpPr>
        <p:spPr>
          <a:xfrm>
            <a:off x="669927" y="1791476"/>
            <a:ext cx="5357813" cy="1893284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669926" y="408552"/>
            <a:ext cx="10852148" cy="33239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764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9926" y="404077"/>
            <a:ext cx="10429404" cy="332399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9926" y="1439208"/>
            <a:ext cx="9687268" cy="228652"/>
          </a:xfrm>
        </p:spPr>
        <p:txBody>
          <a:bodyPr lIns="0" tIns="0" rIns="0" bIns="0"/>
          <a:lstStyle>
            <a:lvl1pPr>
              <a:defRPr sz="1486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116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y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0" name="Текст 88"/>
          <p:cNvSpPr>
            <a:spLocks noGrp="1"/>
          </p:cNvSpPr>
          <p:nvPr>
            <p:ph type="body" sz="quarter" idx="10"/>
          </p:nvPr>
        </p:nvSpPr>
        <p:spPr>
          <a:xfrm>
            <a:off x="434976" y="2248999"/>
            <a:ext cx="1821243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1" name="Текст 88"/>
          <p:cNvSpPr>
            <a:spLocks noGrp="1"/>
          </p:cNvSpPr>
          <p:nvPr>
            <p:ph type="body" sz="quarter" idx="11"/>
          </p:nvPr>
        </p:nvSpPr>
        <p:spPr>
          <a:xfrm>
            <a:off x="2335642" y="2248999"/>
            <a:ext cx="1821246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2" name="Текст 88"/>
          <p:cNvSpPr>
            <a:spLocks noGrp="1"/>
          </p:cNvSpPr>
          <p:nvPr>
            <p:ph type="body" sz="quarter" idx="12"/>
          </p:nvPr>
        </p:nvSpPr>
        <p:spPr>
          <a:xfrm>
            <a:off x="4236311" y="2248999"/>
            <a:ext cx="1821243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3" name="Текст 88"/>
          <p:cNvSpPr>
            <a:spLocks noGrp="1"/>
          </p:cNvSpPr>
          <p:nvPr>
            <p:ph type="body" sz="quarter" idx="13"/>
          </p:nvPr>
        </p:nvSpPr>
        <p:spPr>
          <a:xfrm>
            <a:off x="6136977" y="2248999"/>
            <a:ext cx="1821246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4" name="Текст 88"/>
          <p:cNvSpPr>
            <a:spLocks noGrp="1"/>
          </p:cNvSpPr>
          <p:nvPr>
            <p:ph type="body" sz="quarter" idx="14"/>
          </p:nvPr>
        </p:nvSpPr>
        <p:spPr>
          <a:xfrm>
            <a:off x="8037646" y="2248999"/>
            <a:ext cx="1821247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5" name="Текст 88"/>
          <p:cNvSpPr>
            <a:spLocks noGrp="1"/>
          </p:cNvSpPr>
          <p:nvPr>
            <p:ph type="body" sz="quarter" idx="15"/>
          </p:nvPr>
        </p:nvSpPr>
        <p:spPr>
          <a:xfrm>
            <a:off x="9938317" y="2248999"/>
            <a:ext cx="1815534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7" name="Текст 88"/>
          <p:cNvSpPr>
            <a:spLocks noGrp="1"/>
          </p:cNvSpPr>
          <p:nvPr>
            <p:ph type="body" sz="quarter" idx="16"/>
          </p:nvPr>
        </p:nvSpPr>
        <p:spPr>
          <a:xfrm>
            <a:off x="434976" y="5919945"/>
            <a:ext cx="1821243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8" name="Текст 88"/>
          <p:cNvSpPr>
            <a:spLocks noGrp="1"/>
          </p:cNvSpPr>
          <p:nvPr>
            <p:ph type="body" sz="quarter" idx="17"/>
          </p:nvPr>
        </p:nvSpPr>
        <p:spPr>
          <a:xfrm>
            <a:off x="2335642" y="5919945"/>
            <a:ext cx="1821246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9" name="Текст 88"/>
          <p:cNvSpPr>
            <a:spLocks noGrp="1"/>
          </p:cNvSpPr>
          <p:nvPr>
            <p:ph type="body" sz="quarter" idx="18"/>
          </p:nvPr>
        </p:nvSpPr>
        <p:spPr>
          <a:xfrm>
            <a:off x="4236311" y="5919945"/>
            <a:ext cx="1821243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0" name="Текст 88"/>
          <p:cNvSpPr>
            <a:spLocks noGrp="1"/>
          </p:cNvSpPr>
          <p:nvPr>
            <p:ph type="body" sz="quarter" idx="19"/>
          </p:nvPr>
        </p:nvSpPr>
        <p:spPr>
          <a:xfrm>
            <a:off x="6136977" y="5919945"/>
            <a:ext cx="1821246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1" name="Текст 88"/>
          <p:cNvSpPr>
            <a:spLocks noGrp="1"/>
          </p:cNvSpPr>
          <p:nvPr>
            <p:ph type="body" sz="quarter" idx="20"/>
          </p:nvPr>
        </p:nvSpPr>
        <p:spPr>
          <a:xfrm>
            <a:off x="8037646" y="5919945"/>
            <a:ext cx="1821247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2" name="Текст 88"/>
          <p:cNvSpPr>
            <a:spLocks noGrp="1"/>
          </p:cNvSpPr>
          <p:nvPr>
            <p:ph type="body" sz="quarter" idx="21"/>
          </p:nvPr>
        </p:nvSpPr>
        <p:spPr>
          <a:xfrm>
            <a:off x="9938317" y="5919945"/>
            <a:ext cx="1815534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4" name="Текст 88"/>
          <p:cNvSpPr>
            <a:spLocks noGrp="1"/>
          </p:cNvSpPr>
          <p:nvPr>
            <p:ph type="body" sz="quarter" idx="22"/>
          </p:nvPr>
        </p:nvSpPr>
        <p:spPr>
          <a:xfrm>
            <a:off x="434976" y="4083733"/>
            <a:ext cx="1821243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5" name="Текст 88"/>
          <p:cNvSpPr>
            <a:spLocks noGrp="1"/>
          </p:cNvSpPr>
          <p:nvPr>
            <p:ph type="body" sz="quarter" idx="23"/>
          </p:nvPr>
        </p:nvSpPr>
        <p:spPr>
          <a:xfrm>
            <a:off x="2335642" y="4083733"/>
            <a:ext cx="1821246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6" name="Текст 88"/>
          <p:cNvSpPr>
            <a:spLocks noGrp="1"/>
          </p:cNvSpPr>
          <p:nvPr>
            <p:ph type="body" sz="quarter" idx="24"/>
          </p:nvPr>
        </p:nvSpPr>
        <p:spPr>
          <a:xfrm>
            <a:off x="4236311" y="4083733"/>
            <a:ext cx="1821243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7" name="Текст 88"/>
          <p:cNvSpPr>
            <a:spLocks noGrp="1"/>
          </p:cNvSpPr>
          <p:nvPr>
            <p:ph type="body" sz="quarter" idx="25"/>
          </p:nvPr>
        </p:nvSpPr>
        <p:spPr>
          <a:xfrm>
            <a:off x="6136977" y="4083733"/>
            <a:ext cx="1821246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8" name="Текст 88"/>
          <p:cNvSpPr>
            <a:spLocks noGrp="1"/>
          </p:cNvSpPr>
          <p:nvPr>
            <p:ph type="body" sz="quarter" idx="26"/>
          </p:nvPr>
        </p:nvSpPr>
        <p:spPr>
          <a:xfrm>
            <a:off x="8037646" y="4083733"/>
            <a:ext cx="1821247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9" name="Текст 88"/>
          <p:cNvSpPr>
            <a:spLocks noGrp="1"/>
          </p:cNvSpPr>
          <p:nvPr>
            <p:ph type="body" sz="quarter" idx="27"/>
          </p:nvPr>
        </p:nvSpPr>
        <p:spPr>
          <a:xfrm>
            <a:off x="9938317" y="4083733"/>
            <a:ext cx="1815534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669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cap="none" baseline="0"/>
            </a:lvl1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0" y="6286492"/>
            <a:ext cx="1219656" cy="338122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34976" y="6430997"/>
            <a:ext cx="234950" cy="2861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D105C08D-A2BB-4D6F-92A2-2CA9551ABFC2}" type="slidenum">
              <a:rPr lang="ru-RU" smtClean="0">
                <a:solidFill>
                  <a:srgbClr val="C8C8C8">
                    <a:lumMod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C8C8C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8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cap="none" baseline="0"/>
            </a:lvl1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0" y="6286492"/>
            <a:ext cx="1219656" cy="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14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656" y="6289650"/>
            <a:ext cx="1210676" cy="335633"/>
          </a:xfrm>
          <a:prstGeom prst="rect">
            <a:avLst/>
          </a:prstGeom>
        </p:spPr>
      </p:pic>
      <p:sp>
        <p:nvSpPr>
          <p:cNvPr id="3" name="Текст 23"/>
          <p:cNvSpPr>
            <a:spLocks noGrp="1"/>
          </p:cNvSpPr>
          <p:nvPr>
            <p:ph type="body" sz="quarter" idx="36" hasCustomPrompt="1"/>
          </p:nvPr>
        </p:nvSpPr>
        <p:spPr>
          <a:xfrm>
            <a:off x="434977" y="4329436"/>
            <a:ext cx="5137002" cy="221599"/>
          </a:xfrm>
        </p:spPr>
        <p:txBody>
          <a:bodyPr lIns="0" tIns="0" rIns="0" bIns="0" anchor="t" anchorCtr="0">
            <a:spAutoFit/>
          </a:bodyPr>
          <a:lstStyle>
            <a:lvl1pPr marL="0" indent="0">
              <a:buFontTx/>
              <a:buNone/>
              <a:defRPr sz="1600" i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Secondary text area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4976" y="2624407"/>
            <a:ext cx="5790337" cy="1491177"/>
          </a:xfrm>
        </p:spPr>
        <p:txBody>
          <a:bodyPr anchor="t" anchorCtr="0">
            <a:spAutoFit/>
          </a:bodyPr>
          <a:lstStyle>
            <a:lvl1pPr>
              <a:lnSpc>
                <a:spcPct val="85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WHO WE ARE,</a:t>
            </a:r>
            <a:br>
              <a:rPr lang="en-US" dirty="0" smtClean="0"/>
            </a:br>
            <a:r>
              <a:rPr lang="en-US" dirty="0" smtClean="0"/>
              <a:t>WHAT WE DO,</a:t>
            </a:r>
            <a:br>
              <a:rPr lang="en-US" dirty="0" smtClean="0"/>
            </a:br>
            <a:r>
              <a:rPr lang="en-US" dirty="0" smtClean="0"/>
              <a:t>WHAT MATTERS TO US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7426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 (Big img with tex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6" y="1275907"/>
            <a:ext cx="5137002" cy="4316819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62" y="6289650"/>
            <a:ext cx="1208351" cy="3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953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4975" y="2931941"/>
            <a:ext cx="5790337" cy="994118"/>
          </a:xfrm>
        </p:spPr>
        <p:txBody>
          <a:bodyPr anchor="t" anchorCtr="0">
            <a:spAutoFit/>
          </a:bodyPr>
          <a:lstStyle>
            <a:lvl1pPr>
              <a:lnSpc>
                <a:spcPct val="85000"/>
              </a:lnSpc>
              <a:defRPr sz="3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THREAT</a:t>
            </a:r>
            <a:br>
              <a:rPr lang="en-US" dirty="0" smtClean="0"/>
            </a:br>
            <a:r>
              <a:rPr lang="en-US" dirty="0" smtClean="0"/>
              <a:t>LANDSCAPE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656" y="6289650"/>
            <a:ext cx="1210676" cy="33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5545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_slide_We_prot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689892" y="3122091"/>
            <a:ext cx="6793742" cy="387798"/>
          </a:xfrm>
        </p:spPr>
        <p:txBody>
          <a:bodyPr wrap="square" lIns="0" tIns="0" rIns="0" bIns="0" anchor="t" anchorCtr="0">
            <a:noAutofit/>
          </a:bodyPr>
          <a:lstStyle>
            <a:lvl1pPr algn="ct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WE PROTECT WHAT MATTERS MOST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48" y="4538909"/>
            <a:ext cx="1929630" cy="53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6095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4975" y="2931941"/>
            <a:ext cx="5790337" cy="994118"/>
          </a:xfrm>
        </p:spPr>
        <p:txBody>
          <a:bodyPr anchor="t" anchorCtr="0">
            <a:spAutoFit/>
          </a:bodyPr>
          <a:lstStyle>
            <a:lvl1pPr>
              <a:lnSpc>
                <a:spcPct val="85000"/>
              </a:lnSpc>
              <a:defRPr sz="3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Threat</a:t>
            </a:r>
            <a:br>
              <a:rPr lang="en-US" dirty="0" smtClean="0"/>
            </a:br>
            <a:r>
              <a:rPr lang="en-US" dirty="0" smtClean="0"/>
              <a:t>Landscape</a:t>
            </a:r>
            <a:endParaRPr lang="ru-RU" dirty="0"/>
          </a:p>
        </p:txBody>
      </p:sp>
      <p:pic>
        <p:nvPicPr>
          <p:cNvPr id="4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0" y="6286492"/>
            <a:ext cx="1219656" cy="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90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_slide_Let's_talk?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35707" y="3122091"/>
            <a:ext cx="4182938" cy="387798"/>
          </a:xfrm>
        </p:spPr>
        <p:txBody>
          <a:bodyPr wrap="square" lIns="0" tIns="0" rIns="0" bIns="0" anchor="t" anchorCtr="0">
            <a:no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LET’S TALK?</a:t>
            </a:r>
            <a:endParaRPr lang="ru-RU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52" hasCustomPrompt="1"/>
          </p:nvPr>
        </p:nvSpPr>
        <p:spPr>
          <a:xfrm>
            <a:off x="434976" y="3940954"/>
            <a:ext cx="4183669" cy="1128514"/>
          </a:xfr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00"/>
              </a:spcBef>
              <a:buFontTx/>
              <a:buNone/>
              <a:defRPr sz="1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Kaspersky Lab HQ</a:t>
            </a:r>
          </a:p>
          <a:p>
            <a:pPr lvl="0"/>
            <a:r>
              <a:rPr lang="en-US" dirty="0" smtClean="0"/>
              <a:t>39A/3 </a:t>
            </a:r>
            <a:r>
              <a:rPr lang="en-US" dirty="0" err="1" smtClean="0"/>
              <a:t>Leningradskoe</a:t>
            </a:r>
            <a:r>
              <a:rPr lang="en-US" dirty="0" smtClean="0"/>
              <a:t> </a:t>
            </a:r>
            <a:r>
              <a:rPr lang="en-US" dirty="0" err="1" smtClean="0"/>
              <a:t>Shosse</a:t>
            </a:r>
            <a:endParaRPr lang="en-US" dirty="0" smtClean="0"/>
          </a:p>
          <a:p>
            <a:pPr lvl="0"/>
            <a:r>
              <a:rPr lang="en-US" dirty="0" smtClean="0"/>
              <a:t>Moscow, 125212, Russian Federation</a:t>
            </a:r>
          </a:p>
          <a:p>
            <a:pPr lvl="0"/>
            <a:r>
              <a:rPr lang="en-US" dirty="0" smtClean="0"/>
              <a:t>Tel: +7 (495) 797-8700</a:t>
            </a:r>
          </a:p>
          <a:p>
            <a:pPr lvl="0"/>
            <a:r>
              <a:rPr lang="en-US" dirty="0" smtClean="0"/>
              <a:t>www.kaspersky.com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3" y="5500533"/>
            <a:ext cx="1493537" cy="4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9486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cap="none" baseline="0"/>
            </a:lvl1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0" y="6286492"/>
            <a:ext cx="1219656" cy="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71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"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cap="none" baseline="0"/>
            </a:lvl1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0" y="6286492"/>
            <a:ext cx="1219656" cy="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00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7115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y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0" name="Текст 88"/>
          <p:cNvSpPr>
            <a:spLocks noGrp="1"/>
          </p:cNvSpPr>
          <p:nvPr>
            <p:ph type="body" sz="quarter" idx="10"/>
          </p:nvPr>
        </p:nvSpPr>
        <p:spPr>
          <a:xfrm>
            <a:off x="434976" y="2248999"/>
            <a:ext cx="1821243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1" name="Текст 88"/>
          <p:cNvSpPr>
            <a:spLocks noGrp="1"/>
          </p:cNvSpPr>
          <p:nvPr>
            <p:ph type="body" sz="quarter" idx="11"/>
          </p:nvPr>
        </p:nvSpPr>
        <p:spPr>
          <a:xfrm>
            <a:off x="2335642" y="2248999"/>
            <a:ext cx="1821246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2" name="Текст 88"/>
          <p:cNvSpPr>
            <a:spLocks noGrp="1"/>
          </p:cNvSpPr>
          <p:nvPr>
            <p:ph type="body" sz="quarter" idx="12"/>
          </p:nvPr>
        </p:nvSpPr>
        <p:spPr>
          <a:xfrm>
            <a:off x="4236311" y="2248999"/>
            <a:ext cx="1821243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3" name="Текст 88"/>
          <p:cNvSpPr>
            <a:spLocks noGrp="1"/>
          </p:cNvSpPr>
          <p:nvPr>
            <p:ph type="body" sz="quarter" idx="13"/>
          </p:nvPr>
        </p:nvSpPr>
        <p:spPr>
          <a:xfrm>
            <a:off x="6136977" y="2248999"/>
            <a:ext cx="1821246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4" name="Текст 88"/>
          <p:cNvSpPr>
            <a:spLocks noGrp="1"/>
          </p:cNvSpPr>
          <p:nvPr>
            <p:ph type="body" sz="quarter" idx="14"/>
          </p:nvPr>
        </p:nvSpPr>
        <p:spPr>
          <a:xfrm>
            <a:off x="8037646" y="2248999"/>
            <a:ext cx="1821247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5" name="Текст 88"/>
          <p:cNvSpPr>
            <a:spLocks noGrp="1"/>
          </p:cNvSpPr>
          <p:nvPr>
            <p:ph type="body" sz="quarter" idx="15"/>
          </p:nvPr>
        </p:nvSpPr>
        <p:spPr>
          <a:xfrm>
            <a:off x="9938317" y="2248999"/>
            <a:ext cx="1815534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7" name="Текст 88"/>
          <p:cNvSpPr>
            <a:spLocks noGrp="1"/>
          </p:cNvSpPr>
          <p:nvPr>
            <p:ph type="body" sz="quarter" idx="16"/>
          </p:nvPr>
        </p:nvSpPr>
        <p:spPr>
          <a:xfrm>
            <a:off x="434976" y="5919945"/>
            <a:ext cx="1821243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8" name="Текст 88"/>
          <p:cNvSpPr>
            <a:spLocks noGrp="1"/>
          </p:cNvSpPr>
          <p:nvPr>
            <p:ph type="body" sz="quarter" idx="17"/>
          </p:nvPr>
        </p:nvSpPr>
        <p:spPr>
          <a:xfrm>
            <a:off x="2335642" y="5919945"/>
            <a:ext cx="1821246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99" name="Текст 88"/>
          <p:cNvSpPr>
            <a:spLocks noGrp="1"/>
          </p:cNvSpPr>
          <p:nvPr>
            <p:ph type="body" sz="quarter" idx="18"/>
          </p:nvPr>
        </p:nvSpPr>
        <p:spPr>
          <a:xfrm>
            <a:off x="4236311" y="5919945"/>
            <a:ext cx="1821243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0" name="Текст 88"/>
          <p:cNvSpPr>
            <a:spLocks noGrp="1"/>
          </p:cNvSpPr>
          <p:nvPr>
            <p:ph type="body" sz="quarter" idx="19"/>
          </p:nvPr>
        </p:nvSpPr>
        <p:spPr>
          <a:xfrm>
            <a:off x="6136977" y="5919945"/>
            <a:ext cx="1821246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1" name="Текст 88"/>
          <p:cNvSpPr>
            <a:spLocks noGrp="1"/>
          </p:cNvSpPr>
          <p:nvPr>
            <p:ph type="body" sz="quarter" idx="20"/>
          </p:nvPr>
        </p:nvSpPr>
        <p:spPr>
          <a:xfrm>
            <a:off x="8037646" y="5919945"/>
            <a:ext cx="1821247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2" name="Текст 88"/>
          <p:cNvSpPr>
            <a:spLocks noGrp="1"/>
          </p:cNvSpPr>
          <p:nvPr>
            <p:ph type="body" sz="quarter" idx="21"/>
          </p:nvPr>
        </p:nvSpPr>
        <p:spPr>
          <a:xfrm>
            <a:off x="9938317" y="5919945"/>
            <a:ext cx="1815534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4" name="Текст 88"/>
          <p:cNvSpPr>
            <a:spLocks noGrp="1"/>
          </p:cNvSpPr>
          <p:nvPr>
            <p:ph type="body" sz="quarter" idx="22"/>
          </p:nvPr>
        </p:nvSpPr>
        <p:spPr>
          <a:xfrm>
            <a:off x="434976" y="4083733"/>
            <a:ext cx="1821243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5" name="Текст 88"/>
          <p:cNvSpPr>
            <a:spLocks noGrp="1"/>
          </p:cNvSpPr>
          <p:nvPr>
            <p:ph type="body" sz="quarter" idx="23"/>
          </p:nvPr>
        </p:nvSpPr>
        <p:spPr>
          <a:xfrm>
            <a:off x="2335642" y="4083733"/>
            <a:ext cx="1821246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6" name="Текст 88"/>
          <p:cNvSpPr>
            <a:spLocks noGrp="1"/>
          </p:cNvSpPr>
          <p:nvPr>
            <p:ph type="body" sz="quarter" idx="24"/>
          </p:nvPr>
        </p:nvSpPr>
        <p:spPr>
          <a:xfrm>
            <a:off x="4236311" y="4083733"/>
            <a:ext cx="1821243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7" name="Текст 88"/>
          <p:cNvSpPr>
            <a:spLocks noGrp="1"/>
          </p:cNvSpPr>
          <p:nvPr>
            <p:ph type="body" sz="quarter" idx="25"/>
          </p:nvPr>
        </p:nvSpPr>
        <p:spPr>
          <a:xfrm>
            <a:off x="6136977" y="4083733"/>
            <a:ext cx="1821246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8" name="Текст 88"/>
          <p:cNvSpPr>
            <a:spLocks noGrp="1"/>
          </p:cNvSpPr>
          <p:nvPr>
            <p:ph type="body" sz="quarter" idx="26"/>
          </p:nvPr>
        </p:nvSpPr>
        <p:spPr>
          <a:xfrm>
            <a:off x="8037646" y="4083733"/>
            <a:ext cx="1821247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  <p:sp>
        <p:nvSpPr>
          <p:cNvPr id="109" name="Текст 88"/>
          <p:cNvSpPr>
            <a:spLocks noGrp="1"/>
          </p:cNvSpPr>
          <p:nvPr>
            <p:ph type="body" sz="quarter" idx="27"/>
          </p:nvPr>
        </p:nvSpPr>
        <p:spPr>
          <a:xfrm>
            <a:off x="9938317" y="4083733"/>
            <a:ext cx="1815534" cy="549065"/>
          </a:xfrm>
        </p:spPr>
        <p:txBody>
          <a:bodyPr/>
          <a:lstStyle>
            <a:lvl1pPr marL="0" indent="0" algn="ctr">
              <a:lnSpc>
                <a:spcPts val="1400"/>
              </a:lnSpc>
              <a:spcBef>
                <a:spcPts val="0"/>
              </a:spcBef>
              <a:buNone/>
              <a:defRPr sz="1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45439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74135" y="1509184"/>
            <a:ext cx="5472000" cy="4656667"/>
          </a:xfrm>
        </p:spPr>
        <p:txBody>
          <a:bodyPr>
            <a:no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9" y="418114"/>
            <a:ext cx="11235265" cy="900572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fld id="{0639123A-F87C-4031-98BC-669B89EDA100}" type="slidenum">
              <a:rPr lang="ru-RU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239933" y="1509184"/>
            <a:ext cx="5472000" cy="4656667"/>
          </a:xfrm>
        </p:spPr>
        <p:txBody>
          <a:bodyPr>
            <a:noAutofit/>
          </a:bodyPr>
          <a:lstStyle>
            <a:lvl1pPr marL="14476" indent="0">
              <a:spcBef>
                <a:spcPts val="400"/>
              </a:spcBef>
              <a:spcAft>
                <a:spcPts val="400"/>
              </a:spcAft>
              <a:buFont typeface="Arial" pitchFamily="34" charset="0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Font typeface="Arial" pitchFamily="34" charset="0"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03699" indent="0">
              <a:buFont typeface="Arial" pitchFamily="34" charset="0"/>
              <a:buNone/>
              <a:defRPr/>
            </a:lvl3pPr>
            <a:lvl4pPr marL="1828650" indent="0">
              <a:buNone/>
              <a:defRPr/>
            </a:lvl4pPr>
            <a:lvl5pPr marL="2438199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725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656" y="6289650"/>
            <a:ext cx="1210676" cy="335633"/>
          </a:xfrm>
          <a:prstGeom prst="rect">
            <a:avLst/>
          </a:prstGeom>
        </p:spPr>
      </p:pic>
      <p:sp>
        <p:nvSpPr>
          <p:cNvPr id="3" name="Текст 23"/>
          <p:cNvSpPr>
            <a:spLocks noGrp="1"/>
          </p:cNvSpPr>
          <p:nvPr>
            <p:ph type="body" sz="quarter" idx="36" hasCustomPrompt="1"/>
          </p:nvPr>
        </p:nvSpPr>
        <p:spPr>
          <a:xfrm>
            <a:off x="434977" y="4329436"/>
            <a:ext cx="5137002" cy="221599"/>
          </a:xfrm>
        </p:spPr>
        <p:txBody>
          <a:bodyPr lIns="0" tIns="0" rIns="0" bIns="0" anchor="t" anchorCtr="0">
            <a:spAutoFit/>
          </a:bodyPr>
          <a:lstStyle>
            <a:lvl1pPr marL="0" indent="0">
              <a:buFontTx/>
              <a:buNone/>
              <a:defRPr sz="1600" i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Secondary text area</a:t>
            </a:r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4976" y="2624407"/>
            <a:ext cx="5790337" cy="1491177"/>
          </a:xfrm>
        </p:spPr>
        <p:txBody>
          <a:bodyPr anchor="t" anchorCtr="0">
            <a:spAutoFit/>
          </a:bodyPr>
          <a:lstStyle>
            <a:lvl1pPr>
              <a:lnSpc>
                <a:spcPct val="85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WHO WE ARE,</a:t>
            </a:r>
            <a:br>
              <a:rPr lang="en-US" dirty="0" smtClean="0"/>
            </a:br>
            <a:r>
              <a:rPr lang="en-US" dirty="0" smtClean="0"/>
              <a:t>WHAT WE DO,</a:t>
            </a:r>
            <a:br>
              <a:rPr lang="en-US" dirty="0" smtClean="0"/>
            </a:br>
            <a:r>
              <a:rPr lang="en-US" dirty="0" smtClean="0"/>
              <a:t>WHAT MATTERS TO US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4237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cap="none" baseline="0"/>
            </a:lvl1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0" y="6286492"/>
            <a:ext cx="1219656" cy="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87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 (Big img with tex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6" y="1275907"/>
            <a:ext cx="5137002" cy="4316819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0" y="6286492"/>
            <a:ext cx="1219656" cy="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0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4975" y="2931941"/>
            <a:ext cx="5790337" cy="994118"/>
          </a:xfrm>
        </p:spPr>
        <p:txBody>
          <a:bodyPr anchor="t" anchorCtr="0">
            <a:spAutoFit/>
          </a:bodyPr>
          <a:lstStyle>
            <a:lvl1pPr>
              <a:lnSpc>
                <a:spcPct val="85000"/>
              </a:lnSpc>
              <a:defRPr sz="3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Threat</a:t>
            </a:r>
            <a:br>
              <a:rPr lang="en-US" dirty="0" smtClean="0"/>
            </a:br>
            <a:r>
              <a:rPr lang="en-US" dirty="0" smtClean="0"/>
              <a:t>Landscape</a:t>
            </a:r>
            <a:endParaRPr lang="ru-RU" dirty="0"/>
          </a:p>
        </p:txBody>
      </p:sp>
      <p:pic>
        <p:nvPicPr>
          <p:cNvPr id="4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0" y="6286492"/>
            <a:ext cx="1219656" cy="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11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34976" y="1171013"/>
            <a:ext cx="5358220" cy="2492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91061" y="6312459"/>
            <a:ext cx="1502328" cy="2861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64668" y="6312460"/>
            <a:ext cx="3801881" cy="28618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C08D-A2BB-4D6F-92A2-2CA9551ABFC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7" y="1639076"/>
            <a:ext cx="5357813" cy="2027489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759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sz="quarter" idx="12" hasCustomPrompt="1"/>
          </p:nvPr>
        </p:nvSpPr>
        <p:spPr>
          <a:xfrm>
            <a:off x="433935" y="1478280"/>
            <a:ext cx="11234175" cy="4678680"/>
          </a:xfrm>
        </p:spPr>
        <p:txBody>
          <a:bodyPr lIns="0" tIns="0" rIns="0" bIns="0">
            <a:noAutofit/>
          </a:bodyPr>
          <a:lstStyle>
            <a:lvl1pPr marL="380990" indent="-380990">
              <a:lnSpc>
                <a:spcPct val="130000"/>
              </a:lnSpc>
              <a:spcBef>
                <a:spcPts val="2000"/>
              </a:spcBef>
              <a:buClr>
                <a:srgbClr val="006D5C"/>
              </a:buClr>
              <a:buFont typeface="Wingdings" panose="05000000000000000000" pitchFamily="2" charset="2"/>
              <a:buChar char="§"/>
              <a:defRPr sz="1867" b="0">
                <a:solidFill>
                  <a:schemeClr val="tx1"/>
                </a:solidFill>
                <a:latin typeface="+mn-lt"/>
              </a:defRPr>
            </a:lvl1pPr>
            <a:lvl2pPr marL="838179" indent="-228594">
              <a:spcBef>
                <a:spcPts val="1200"/>
              </a:spcBef>
              <a:buFontTx/>
              <a:buChar char="-"/>
              <a:defRPr sz="1600">
                <a:solidFill>
                  <a:schemeClr val="tx1"/>
                </a:solidFill>
                <a:latin typeface="+mj-lt"/>
              </a:defRPr>
            </a:lvl2pPr>
            <a:lvl3pPr>
              <a:spcBef>
                <a:spcPts val="533"/>
              </a:spcBef>
              <a:defRPr>
                <a:solidFill>
                  <a:schemeClr val="tx1"/>
                </a:solidFill>
                <a:latin typeface="+mj-lt"/>
              </a:defRPr>
            </a:lvl3pPr>
          </a:lstStyle>
          <a:p>
            <a:pPr lvl="0"/>
            <a:r>
              <a:rPr lang="en-US" dirty="0" smtClean="0"/>
              <a:t>We believe that everyone – from home computer users through to large corporations and governments – should be able to protect what matters to them most. Whether it’s privacy, family, finances, customers, business success or critical infrastructure, we’ve made it our mission to secure it all.</a:t>
            </a:r>
          </a:p>
          <a:p>
            <a:pPr lvl="1"/>
            <a:r>
              <a:rPr lang="en-US" dirty="0" err="1" smtClean="0"/>
              <a:t>Lkj</a:t>
            </a:r>
            <a:endParaRPr lang="en-US" dirty="0" smtClean="0"/>
          </a:p>
          <a:p>
            <a:pPr lvl="2"/>
            <a:r>
              <a:rPr lang="en-US" dirty="0" err="1" smtClean="0"/>
              <a:t>lkjf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</a:p>
          <a:p>
            <a:pPr lvl="0"/>
            <a:endParaRPr lang="en-US" dirty="0" smtClean="0"/>
          </a:p>
          <a:p>
            <a:pPr lvl="1"/>
            <a:endParaRPr lang="ru-RU" dirty="0" smtClean="0"/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23333" y="232231"/>
            <a:ext cx="11244777" cy="673404"/>
          </a:xfrm>
        </p:spPr>
        <p:txBody>
          <a:bodyPr lIns="0" tIns="0" rIns="0" bIns="0">
            <a:noAutofit/>
          </a:bodyPr>
          <a:lstStyle>
            <a:lvl1pPr>
              <a:defRPr sz="2400" b="1">
                <a:solidFill>
                  <a:srgbClr val="006D5C"/>
                </a:solidFill>
              </a:defRPr>
            </a:lvl1pPr>
          </a:lstStyle>
          <a:p>
            <a:r>
              <a:rPr lang="en-US" dirty="0" smtClean="0"/>
              <a:t>TEXT SLIDE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34976" y="6430997"/>
            <a:ext cx="234950" cy="2861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D105C08D-A2BB-4D6F-92A2-2CA9551ABFC2}" type="slidenum">
              <a:rPr lang="ru-RU" smtClean="0">
                <a:solidFill>
                  <a:srgbClr val="C8C8C8">
                    <a:lumMod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C8C8C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463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27" y="4396575"/>
            <a:ext cx="1645547" cy="45619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0" y="3201004"/>
            <a:ext cx="12192000" cy="455992"/>
          </a:xfrm>
          <a:prstGeom prst="rect">
            <a:avLst/>
          </a:prstGeom>
        </p:spPr>
        <p:txBody>
          <a:bodyPr vert="horz" lIns="0" tIns="60960" rIns="4800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chemeClr val="tx2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/>
            <a:r>
              <a:rPr lang="en-US" sz="2133" smtClean="0">
                <a:solidFill>
                  <a:srgbClr val="FFFFFF"/>
                </a:solidFill>
              </a:rPr>
              <a:t>WE PROTECT WHAT MATTERS MOST</a:t>
            </a:r>
            <a:endParaRPr lang="en-US" sz="2133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1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34976" y="1171013"/>
            <a:ext cx="5358220" cy="2492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91061" y="6312459"/>
            <a:ext cx="1502328" cy="286189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64668" y="6312460"/>
            <a:ext cx="3801881" cy="286188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C08D-A2BB-4D6F-92A2-2CA9551ABFC2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7" y="1639076"/>
            <a:ext cx="5357813" cy="2027489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17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C08D-A2BB-4D6F-92A2-2CA9551ABFC2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7" y="1171013"/>
            <a:ext cx="11318873" cy="476521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C5A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94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91061" y="6312459"/>
            <a:ext cx="1502328" cy="286189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64668" y="6312460"/>
            <a:ext cx="3801881" cy="286188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C08D-A2BB-4D6F-92A2-2CA9551ABFC2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7" y="1171013"/>
            <a:ext cx="5357813" cy="2434968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6697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 (Big img with tex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6" y="1275907"/>
            <a:ext cx="5137002" cy="4316819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5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0" y="6286492"/>
            <a:ext cx="1219656" cy="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9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Sl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4975" y="2931941"/>
            <a:ext cx="5790337" cy="994118"/>
          </a:xfrm>
        </p:spPr>
        <p:txBody>
          <a:bodyPr anchor="t" anchorCtr="0">
            <a:spAutoFit/>
          </a:bodyPr>
          <a:lstStyle>
            <a:lvl1pPr>
              <a:lnSpc>
                <a:spcPct val="85000"/>
              </a:lnSpc>
              <a:defRPr sz="3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Threat</a:t>
            </a:r>
            <a:br>
              <a:rPr lang="en-US" dirty="0" smtClean="0"/>
            </a:br>
            <a:r>
              <a:rPr lang="en-US" dirty="0" smtClean="0"/>
              <a:t>Landscape</a:t>
            </a:r>
            <a:endParaRPr lang="ru-RU" dirty="0"/>
          </a:p>
        </p:txBody>
      </p:sp>
      <p:pic>
        <p:nvPicPr>
          <p:cNvPr id="4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0" y="6286492"/>
            <a:ext cx="1219656" cy="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95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in_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sz="quarter" idx="12" hasCustomPrompt="1"/>
          </p:nvPr>
        </p:nvSpPr>
        <p:spPr>
          <a:xfrm>
            <a:off x="433935" y="1478280"/>
            <a:ext cx="11234175" cy="4678680"/>
          </a:xfrm>
        </p:spPr>
        <p:txBody>
          <a:bodyPr lIns="0" tIns="0" rIns="0" bIns="0">
            <a:noAutofit/>
          </a:bodyPr>
          <a:lstStyle>
            <a:lvl1pPr marL="380990" indent="-380990">
              <a:lnSpc>
                <a:spcPct val="130000"/>
              </a:lnSpc>
              <a:spcBef>
                <a:spcPts val="2000"/>
              </a:spcBef>
              <a:buClr>
                <a:srgbClr val="006D5C"/>
              </a:buClr>
              <a:buFont typeface="Wingdings" panose="05000000000000000000" pitchFamily="2" charset="2"/>
              <a:buChar char="§"/>
              <a:defRPr sz="1867" b="0">
                <a:solidFill>
                  <a:schemeClr val="tx1"/>
                </a:solidFill>
                <a:latin typeface="+mn-lt"/>
              </a:defRPr>
            </a:lvl1pPr>
            <a:lvl2pPr marL="838179" indent="-228594">
              <a:spcBef>
                <a:spcPts val="1200"/>
              </a:spcBef>
              <a:buFontTx/>
              <a:buChar char="-"/>
              <a:defRPr sz="1600">
                <a:solidFill>
                  <a:schemeClr val="tx1"/>
                </a:solidFill>
                <a:latin typeface="+mj-lt"/>
              </a:defRPr>
            </a:lvl2pPr>
            <a:lvl3pPr>
              <a:spcBef>
                <a:spcPts val="533"/>
              </a:spcBef>
              <a:defRPr>
                <a:solidFill>
                  <a:schemeClr val="tx1"/>
                </a:solidFill>
                <a:latin typeface="+mj-lt"/>
              </a:defRPr>
            </a:lvl3pPr>
          </a:lstStyle>
          <a:p>
            <a:pPr lvl="0"/>
            <a:r>
              <a:rPr lang="en-US" dirty="0" smtClean="0"/>
              <a:t>We believe that everyone – from home computer users through to large corporations and governments – should be able to protect what matters to them most. Whether it’s privacy, family, finances, customers, business success or critical infrastructure, we’ve made it our mission to secure it all.</a:t>
            </a:r>
          </a:p>
          <a:p>
            <a:pPr lvl="1"/>
            <a:r>
              <a:rPr lang="en-US" dirty="0" err="1" smtClean="0"/>
              <a:t>Lkj</a:t>
            </a:r>
            <a:endParaRPr lang="en-US" dirty="0" smtClean="0"/>
          </a:p>
          <a:p>
            <a:pPr lvl="2"/>
            <a:r>
              <a:rPr lang="en-US" dirty="0" err="1" smtClean="0"/>
              <a:t>lkjf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</a:p>
          <a:p>
            <a:pPr lvl="0"/>
            <a:endParaRPr lang="en-US" dirty="0" smtClean="0"/>
          </a:p>
          <a:p>
            <a:pPr lvl="1"/>
            <a:endParaRPr lang="ru-RU" dirty="0" smtClean="0"/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423333" y="232231"/>
            <a:ext cx="11244777" cy="673404"/>
          </a:xfrm>
        </p:spPr>
        <p:txBody>
          <a:bodyPr lIns="0" tIns="0" rIns="0" bIns="0">
            <a:noAutofit/>
          </a:bodyPr>
          <a:lstStyle>
            <a:lvl1pPr>
              <a:defRPr sz="2400" b="1">
                <a:solidFill>
                  <a:srgbClr val="006D5C"/>
                </a:solidFill>
              </a:defRPr>
            </a:lvl1pPr>
          </a:lstStyle>
          <a:p>
            <a:r>
              <a:rPr lang="en-US" dirty="0" smtClean="0"/>
              <a:t>TEXT SLIDE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34976" y="6430997"/>
            <a:ext cx="234950" cy="28618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D105C08D-A2BB-4D6F-92A2-2CA9551ABFC2}" type="slidenum">
              <a:rPr lang="ru-RU" smtClean="0">
                <a:solidFill>
                  <a:srgbClr val="C8C8C8">
                    <a:lumMod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C8C8C8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477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2">
          <p15:clr>
            <a:srgbClr val="FBAE40"/>
          </p15:clr>
        </p15:guide>
        <p15:guide id="2" pos="25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27" y="4396575"/>
            <a:ext cx="1645547" cy="45619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0" y="3201004"/>
            <a:ext cx="12192000" cy="455992"/>
          </a:xfrm>
          <a:prstGeom prst="rect">
            <a:avLst/>
          </a:prstGeom>
        </p:spPr>
        <p:txBody>
          <a:bodyPr vert="horz" lIns="0" tIns="60960" rIns="48000" bIns="6096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baseline="0">
                <a:solidFill>
                  <a:schemeClr val="tx2"/>
                </a:solidFill>
                <a:latin typeface="+mj-lt"/>
                <a:ea typeface="+mj-ea"/>
                <a:cs typeface="Open Sans"/>
              </a:defRPr>
            </a:lvl1pPr>
          </a:lstStyle>
          <a:p>
            <a:pPr algn="ctr"/>
            <a:r>
              <a:rPr lang="en-US" sz="2133" smtClean="0">
                <a:solidFill>
                  <a:srgbClr val="FFFFFF"/>
                </a:solidFill>
              </a:rPr>
              <a:t>WE PROTECT WHAT MATTERS MOST</a:t>
            </a:r>
            <a:endParaRPr lang="en-US" sz="2133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76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34976" y="1171013"/>
            <a:ext cx="5358220" cy="2492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91061" y="6312459"/>
            <a:ext cx="1502328" cy="286189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64668" y="6312460"/>
            <a:ext cx="3801881" cy="286188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C08D-A2BB-4D6F-92A2-2CA9551ABFC2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7" y="1639076"/>
            <a:ext cx="5357813" cy="2027489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8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C08D-A2BB-4D6F-92A2-2CA9551ABFC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7" y="1171013"/>
            <a:ext cx="11318873" cy="476521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C5A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255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C08D-A2BB-4D6F-92A2-2CA9551ABFC2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7" y="1171013"/>
            <a:ext cx="11318873" cy="4765213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C5A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742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91061" y="6312459"/>
            <a:ext cx="1502328" cy="286189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64668" y="6312460"/>
            <a:ext cx="3801881" cy="286188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C08D-A2BB-4D6F-92A2-2CA9551ABFC2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7" y="1171013"/>
            <a:ext cx="5357813" cy="2434968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5637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Slide"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3"/>
          <p:cNvSpPr>
            <a:spLocks noGrp="1"/>
          </p:cNvSpPr>
          <p:nvPr>
            <p:ph type="body" sz="quarter" idx="36" hasCustomPrompt="1"/>
          </p:nvPr>
        </p:nvSpPr>
        <p:spPr>
          <a:xfrm>
            <a:off x="434978" y="4329436"/>
            <a:ext cx="5484560" cy="2215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buFontTx/>
              <a:buNone/>
              <a:defRPr sz="1600" i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Secondary text area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4976" y="3489200"/>
            <a:ext cx="9544293" cy="627864"/>
          </a:xfrm>
        </p:spPr>
        <p:txBody>
          <a:bodyPr wrap="square" anchor="b" anchorCtr="0">
            <a:spAutoFit/>
          </a:bodyPr>
          <a:lstStyle>
            <a:lvl1pPr>
              <a:lnSpc>
                <a:spcPct val="85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Slide Name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05936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cap="none" baseline="0"/>
            </a:lvl1pPr>
          </a:lstStyle>
          <a:p>
            <a:endParaRPr lang="ru-RU" dirty="0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F35ED1FE-E645-B64A-9697-D5311827E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976" y="980513"/>
            <a:ext cx="7929378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="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ru-RU" dirty="0"/>
          </a:p>
        </p:txBody>
      </p:sp>
      <p:sp>
        <p:nvSpPr>
          <p:cNvPr id="9" name="Текст 23">
            <a:extLst>
              <a:ext uri="{FF2B5EF4-FFF2-40B4-BE49-F238E27FC236}">
                <a16:creationId xmlns:a16="http://schemas.microsoft.com/office/drawing/2014/main" xmlns="" id="{B5B27B77-167E-644A-BBBC-964B6108D86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4977" y="1448576"/>
            <a:ext cx="5357813" cy="189328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xmlns="" id="{D08671EF-540C-F04B-9B88-18E1FC6F5BD2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xmlns="" id="{AEBB3C88-1B08-E442-AF1C-C111989F3F68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E8C2A3E-E58E-C840-8FF0-9921B8501FF8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395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inal_slide_Let's_talk?_20ye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54" y="5497127"/>
            <a:ext cx="1505823" cy="4174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435707" y="2845092"/>
            <a:ext cx="4182938" cy="664797"/>
          </a:xfrm>
        </p:spPr>
        <p:txBody>
          <a:bodyPr wrap="square" lIns="0" tIns="0" rIns="0" bIns="0" anchor="b" anchorCtr="0">
            <a:spAutoFit/>
          </a:bodyPr>
          <a:lstStyle>
            <a:lvl1pPr algn="l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Let’s Talk?</a:t>
            </a:r>
            <a:endParaRPr lang="ru-RU" dirty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52" hasCustomPrompt="1"/>
          </p:nvPr>
        </p:nvSpPr>
        <p:spPr>
          <a:xfrm>
            <a:off x="434976" y="3940954"/>
            <a:ext cx="4183669" cy="1128514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100"/>
              </a:spcBef>
              <a:buFontTx/>
              <a:buNone/>
              <a:defRPr sz="1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Kaspersky Lab HQ</a:t>
            </a:r>
          </a:p>
          <a:p>
            <a:pPr lvl="0"/>
            <a:r>
              <a:rPr lang="en-US" dirty="0"/>
              <a:t>39A/3 </a:t>
            </a:r>
            <a:r>
              <a:rPr lang="en-US" dirty="0" err="1"/>
              <a:t>Leningradskoe</a:t>
            </a:r>
            <a:r>
              <a:rPr lang="en-US" dirty="0"/>
              <a:t> </a:t>
            </a:r>
            <a:r>
              <a:rPr lang="en-US" dirty="0" err="1"/>
              <a:t>Shosse</a:t>
            </a:r>
            <a:endParaRPr lang="en-US" dirty="0"/>
          </a:p>
          <a:p>
            <a:pPr lvl="0"/>
            <a:r>
              <a:rPr lang="en-US" dirty="0"/>
              <a:t>Moscow, 125212, Russian Federation</a:t>
            </a:r>
          </a:p>
          <a:p>
            <a:pPr lvl="0"/>
            <a:r>
              <a:rPr lang="en-US" dirty="0"/>
              <a:t>Tel: +7 (495) 797-8700</a:t>
            </a:r>
          </a:p>
          <a:p>
            <a:pPr lvl="0"/>
            <a:r>
              <a:rPr lang="en-US" dirty="0"/>
              <a:t>www.kaspersky.com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8115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cap="none" baseline="0"/>
            </a:lvl1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0" y="6286492"/>
            <a:ext cx="1219656" cy="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9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s 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0" name="Shape 52"/>
          <p:cNvSpPr>
            <a:spLocks noGrp="1"/>
          </p:cNvSpPr>
          <p:nvPr>
            <p:ph type="pic" sz="quarter" idx="13"/>
          </p:nvPr>
        </p:nvSpPr>
        <p:spPr>
          <a:xfrm>
            <a:off x="434976" y="1340146"/>
            <a:ext cx="1676401" cy="11161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21" name="Shape 53"/>
          <p:cNvSpPr>
            <a:spLocks noGrp="1"/>
          </p:cNvSpPr>
          <p:nvPr>
            <p:ph type="pic" sz="quarter" idx="14"/>
          </p:nvPr>
        </p:nvSpPr>
        <p:spPr>
          <a:xfrm>
            <a:off x="4360733" y="1340146"/>
            <a:ext cx="1676402" cy="11161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22" name="Shape 54"/>
          <p:cNvSpPr>
            <a:spLocks noGrp="1"/>
          </p:cNvSpPr>
          <p:nvPr>
            <p:ph type="pic" sz="quarter" idx="15"/>
          </p:nvPr>
        </p:nvSpPr>
        <p:spPr>
          <a:xfrm>
            <a:off x="8286492" y="1340146"/>
            <a:ext cx="1676402" cy="11161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23" name="Shape 55"/>
          <p:cNvSpPr>
            <a:spLocks noGrp="1"/>
          </p:cNvSpPr>
          <p:nvPr>
            <p:ph type="body" sz="quarter" idx="1"/>
          </p:nvPr>
        </p:nvSpPr>
        <p:spPr>
          <a:xfrm>
            <a:off x="434975" y="2756430"/>
            <a:ext cx="2736252" cy="123110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 marL="628650" indent="-171450">
              <a:lnSpc>
                <a:spcPct val="100000"/>
              </a:lnSpc>
              <a:spcBef>
                <a:spcPts val="600"/>
              </a:spcBef>
              <a:buSzPct val="100000"/>
              <a:buChar char="•"/>
              <a:defRPr sz="1200"/>
            </a:lvl2pPr>
            <a:lvl3pPr marL="1085850" indent="-171450">
              <a:lnSpc>
                <a:spcPct val="100000"/>
              </a:lnSpc>
              <a:spcBef>
                <a:spcPts val="600"/>
              </a:spcBef>
              <a:buSzPct val="100000"/>
              <a:buChar char="•"/>
              <a:defRPr sz="1200"/>
            </a:lvl3pPr>
            <a:lvl4pPr marL="1543050" indent="-171450">
              <a:lnSpc>
                <a:spcPct val="100000"/>
              </a:lnSpc>
              <a:spcBef>
                <a:spcPts val="600"/>
              </a:spcBef>
              <a:buSzPct val="100000"/>
              <a:buChar char="•"/>
              <a:defRPr sz="1200"/>
            </a:lvl4pPr>
            <a:lvl5pPr marL="2000250" indent="-171450">
              <a:lnSpc>
                <a:spcPct val="100000"/>
              </a:lnSpc>
              <a:spcBef>
                <a:spcPts val="600"/>
              </a:spcBef>
              <a:buSzPct val="100000"/>
              <a:buChar char="•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924" name="Shape 56"/>
          <p:cNvSpPr>
            <a:spLocks noGrp="1"/>
          </p:cNvSpPr>
          <p:nvPr>
            <p:ph type="body" sz="quarter" idx="16"/>
          </p:nvPr>
        </p:nvSpPr>
        <p:spPr>
          <a:xfrm>
            <a:off x="8286492" y="2756430"/>
            <a:ext cx="2736253" cy="1231106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600"/>
              </a:spcBef>
              <a:defRPr sz="1200"/>
            </a:pPr>
            <a:endParaRPr/>
          </a:p>
        </p:txBody>
      </p:sp>
      <p:sp>
        <p:nvSpPr>
          <p:cNvPr id="1048925" name="Shape 57"/>
          <p:cNvSpPr>
            <a:spLocks noGrp="1"/>
          </p:cNvSpPr>
          <p:nvPr>
            <p:ph type="body" sz="quarter" idx="17"/>
          </p:nvPr>
        </p:nvSpPr>
        <p:spPr>
          <a:xfrm>
            <a:off x="4360733" y="2756430"/>
            <a:ext cx="2736253" cy="1231106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600"/>
              </a:spcBef>
              <a:defRPr sz="1200"/>
            </a:pPr>
            <a:endParaRPr/>
          </a:p>
        </p:txBody>
      </p:sp>
      <p:sp>
        <p:nvSpPr>
          <p:cNvPr id="1048926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927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06821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princ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3" name="Shape 66"/>
          <p:cNvSpPr>
            <a:spLocks noGrp="1"/>
          </p:cNvSpPr>
          <p:nvPr>
            <p:ph type="pic" sz="quarter" idx="13"/>
          </p:nvPr>
        </p:nvSpPr>
        <p:spPr>
          <a:xfrm>
            <a:off x="434976" y="1441172"/>
            <a:ext cx="3197227" cy="214812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04" name="Shape 67"/>
          <p:cNvSpPr>
            <a:spLocks noGrp="1"/>
          </p:cNvSpPr>
          <p:nvPr>
            <p:ph type="pic" sz="quarter" idx="14"/>
          </p:nvPr>
        </p:nvSpPr>
        <p:spPr>
          <a:xfrm>
            <a:off x="4495800" y="1441172"/>
            <a:ext cx="3197227" cy="214812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05" name="Shape 68"/>
          <p:cNvSpPr>
            <a:spLocks noGrp="1"/>
          </p:cNvSpPr>
          <p:nvPr>
            <p:ph type="pic" sz="quarter" idx="15"/>
          </p:nvPr>
        </p:nvSpPr>
        <p:spPr>
          <a:xfrm>
            <a:off x="8556624" y="1441172"/>
            <a:ext cx="3197228" cy="214812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06" name="Shape 69"/>
          <p:cNvSpPr>
            <a:spLocks noGrp="1"/>
          </p:cNvSpPr>
          <p:nvPr>
            <p:ph type="body" sz="quarter" idx="1"/>
          </p:nvPr>
        </p:nvSpPr>
        <p:spPr>
          <a:xfrm>
            <a:off x="434976" y="3903617"/>
            <a:ext cx="3197227" cy="2462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</a:lvl1pPr>
            <a:lvl2pPr marL="685800" indent="-228600">
              <a:lnSpc>
                <a:spcPct val="100000"/>
              </a:lnSpc>
              <a:buSzPct val="100000"/>
              <a:buChar char="•"/>
            </a:lvl2pPr>
            <a:lvl3pPr marL="1143000" indent="-228600">
              <a:lnSpc>
                <a:spcPct val="100000"/>
              </a:lnSpc>
              <a:buSzPct val="100000"/>
              <a:buChar char="•"/>
            </a:lvl3pPr>
            <a:lvl4pPr marL="1600200" indent="-228600">
              <a:lnSpc>
                <a:spcPct val="100000"/>
              </a:lnSpc>
              <a:buSzPct val="100000"/>
              <a:buChar char="•"/>
            </a:lvl4pPr>
            <a:lvl5pPr marL="2057400" indent="-228600">
              <a:lnSpc>
                <a:spcPct val="100000"/>
              </a:lnSpc>
              <a:buSzPct val="100000"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807" name="Shape 70"/>
          <p:cNvSpPr>
            <a:spLocks noGrp="1"/>
          </p:cNvSpPr>
          <p:nvPr>
            <p:ph type="body" sz="quarter" idx="16"/>
          </p:nvPr>
        </p:nvSpPr>
        <p:spPr>
          <a:xfrm>
            <a:off x="4495799" y="3903617"/>
            <a:ext cx="3197229" cy="246222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048808" name="Shape 71"/>
          <p:cNvSpPr>
            <a:spLocks noGrp="1"/>
          </p:cNvSpPr>
          <p:nvPr>
            <p:ph type="body" sz="quarter" idx="17"/>
          </p:nvPr>
        </p:nvSpPr>
        <p:spPr>
          <a:xfrm>
            <a:off x="8556624" y="3903617"/>
            <a:ext cx="3197228" cy="246222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048809" name="Shape 7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810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90091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ur principles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1" name="Shape 80"/>
          <p:cNvSpPr>
            <a:spLocks noGrp="1"/>
          </p:cNvSpPr>
          <p:nvPr>
            <p:ph type="pic" sz="quarter" idx="13"/>
          </p:nvPr>
        </p:nvSpPr>
        <p:spPr>
          <a:xfrm>
            <a:off x="434976" y="1963459"/>
            <a:ext cx="1931082" cy="111617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42" name="Shape 81"/>
          <p:cNvSpPr>
            <a:spLocks noGrp="1"/>
          </p:cNvSpPr>
          <p:nvPr>
            <p:ph type="pic" sz="quarter" idx="14"/>
          </p:nvPr>
        </p:nvSpPr>
        <p:spPr>
          <a:xfrm>
            <a:off x="2781924" y="1963459"/>
            <a:ext cx="1931082" cy="111617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43" name="Shape 82"/>
          <p:cNvSpPr>
            <a:spLocks noGrp="1"/>
          </p:cNvSpPr>
          <p:nvPr>
            <p:ph type="pic" sz="quarter" idx="15"/>
          </p:nvPr>
        </p:nvSpPr>
        <p:spPr>
          <a:xfrm>
            <a:off x="5128872" y="1963459"/>
            <a:ext cx="1931082" cy="111617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44" name="Shape 83"/>
          <p:cNvSpPr>
            <a:spLocks noGrp="1"/>
          </p:cNvSpPr>
          <p:nvPr>
            <p:ph type="pic" sz="quarter" idx="16"/>
          </p:nvPr>
        </p:nvSpPr>
        <p:spPr>
          <a:xfrm>
            <a:off x="7475821" y="1963459"/>
            <a:ext cx="1931082" cy="111617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45" name="Shape 84"/>
          <p:cNvSpPr>
            <a:spLocks noGrp="1"/>
          </p:cNvSpPr>
          <p:nvPr>
            <p:ph type="pic" sz="quarter" idx="17"/>
          </p:nvPr>
        </p:nvSpPr>
        <p:spPr>
          <a:xfrm>
            <a:off x="9822770" y="1963459"/>
            <a:ext cx="1931082" cy="111617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46" name="Shape 85"/>
          <p:cNvSpPr>
            <a:spLocks noGrp="1"/>
          </p:cNvSpPr>
          <p:nvPr>
            <p:ph type="body" sz="quarter" idx="1"/>
          </p:nvPr>
        </p:nvSpPr>
        <p:spPr>
          <a:xfrm>
            <a:off x="434976" y="3379739"/>
            <a:ext cx="1931082" cy="2154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/>
            </a:lvl1pPr>
            <a:lvl2pPr marL="657225" indent="-200025">
              <a:lnSpc>
                <a:spcPct val="100000"/>
              </a:lnSpc>
              <a:buSzPct val="100000"/>
              <a:buChar char="•"/>
              <a:defRPr sz="1400"/>
            </a:lvl2pPr>
            <a:lvl3pPr marL="1114425" indent="-200025">
              <a:lnSpc>
                <a:spcPct val="100000"/>
              </a:lnSpc>
              <a:buSzPct val="100000"/>
              <a:buChar char="•"/>
              <a:defRPr sz="1400"/>
            </a:lvl3pPr>
            <a:lvl4pPr marL="1571625" indent="-200025">
              <a:lnSpc>
                <a:spcPct val="100000"/>
              </a:lnSpc>
              <a:buSzPct val="100000"/>
              <a:buChar char="•"/>
              <a:defRPr sz="1400"/>
            </a:lvl4pPr>
            <a:lvl5pPr marL="2028825" indent="-200025">
              <a:lnSpc>
                <a:spcPct val="100000"/>
              </a:lnSpc>
              <a:buSzPct val="100000"/>
              <a:buChar char="•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947" name="Shape 86"/>
          <p:cNvSpPr>
            <a:spLocks noGrp="1"/>
          </p:cNvSpPr>
          <p:nvPr>
            <p:ph type="body" sz="quarter" idx="18"/>
          </p:nvPr>
        </p:nvSpPr>
        <p:spPr>
          <a:xfrm>
            <a:off x="2781924" y="3379739"/>
            <a:ext cx="1931082" cy="215445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1400"/>
            </a:pPr>
            <a:endParaRPr/>
          </a:p>
        </p:txBody>
      </p:sp>
      <p:sp>
        <p:nvSpPr>
          <p:cNvPr id="1048948" name="Shape 87"/>
          <p:cNvSpPr>
            <a:spLocks noGrp="1"/>
          </p:cNvSpPr>
          <p:nvPr>
            <p:ph type="body" sz="quarter" idx="19"/>
          </p:nvPr>
        </p:nvSpPr>
        <p:spPr>
          <a:xfrm>
            <a:off x="5128873" y="3379739"/>
            <a:ext cx="1931081" cy="215445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1400"/>
            </a:pPr>
            <a:endParaRPr/>
          </a:p>
        </p:txBody>
      </p:sp>
      <p:sp>
        <p:nvSpPr>
          <p:cNvPr id="1048949" name="Shape 88"/>
          <p:cNvSpPr>
            <a:spLocks noGrp="1"/>
          </p:cNvSpPr>
          <p:nvPr>
            <p:ph type="body" sz="quarter" idx="20"/>
          </p:nvPr>
        </p:nvSpPr>
        <p:spPr>
          <a:xfrm>
            <a:off x="7475821" y="3379739"/>
            <a:ext cx="1931082" cy="215445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1400"/>
            </a:pPr>
            <a:endParaRPr/>
          </a:p>
        </p:txBody>
      </p:sp>
      <p:sp>
        <p:nvSpPr>
          <p:cNvPr id="1048950" name="Shape 89"/>
          <p:cNvSpPr>
            <a:spLocks noGrp="1"/>
          </p:cNvSpPr>
          <p:nvPr>
            <p:ph type="body" sz="quarter" idx="21"/>
          </p:nvPr>
        </p:nvSpPr>
        <p:spPr>
          <a:xfrm>
            <a:off x="9822770" y="3379739"/>
            <a:ext cx="1931082" cy="215445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1400"/>
            </a:pPr>
            <a:endParaRPr/>
          </a:p>
        </p:txBody>
      </p:sp>
      <p:sp>
        <p:nvSpPr>
          <p:cNvPr id="1048951" name="Shape 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952" name="Shape 9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71156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4" name="Shape 98"/>
          <p:cNvSpPr>
            <a:spLocks noGrp="1"/>
          </p:cNvSpPr>
          <p:nvPr>
            <p:ph type="body" sz="quarter" idx="1"/>
          </p:nvPr>
        </p:nvSpPr>
        <p:spPr>
          <a:xfrm>
            <a:off x="5004903" y="1606855"/>
            <a:ext cx="2142023" cy="184667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200" b="1"/>
            </a:lvl1pPr>
            <a:lvl2pPr marL="628650" indent="-171450" algn="ctr">
              <a:lnSpc>
                <a:spcPct val="100000"/>
              </a:lnSpc>
              <a:buSzPct val="100000"/>
              <a:buChar char="•"/>
              <a:defRPr sz="1200" b="1"/>
            </a:lvl2pPr>
            <a:lvl3pPr marL="1085850" indent="-171450" algn="ctr">
              <a:lnSpc>
                <a:spcPct val="100000"/>
              </a:lnSpc>
              <a:buSzPct val="100000"/>
              <a:buChar char="•"/>
              <a:defRPr sz="1200" b="1"/>
            </a:lvl3pPr>
            <a:lvl4pPr marL="1543050" indent="-171450" algn="ctr">
              <a:lnSpc>
                <a:spcPct val="100000"/>
              </a:lnSpc>
              <a:buSzPct val="100000"/>
              <a:buChar char="•"/>
              <a:defRPr sz="1200" b="1"/>
            </a:lvl4pPr>
            <a:lvl5pPr marL="2000250" indent="-171450" algn="ctr">
              <a:lnSpc>
                <a:spcPct val="100000"/>
              </a:lnSpc>
              <a:buSzPct val="100000"/>
              <a:buChar char="•"/>
              <a:defRPr sz="12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825" name="Shape 99"/>
          <p:cNvSpPr>
            <a:spLocks noGrp="1"/>
          </p:cNvSpPr>
          <p:nvPr>
            <p:ph type="body" sz="quarter" idx="13"/>
          </p:nvPr>
        </p:nvSpPr>
        <p:spPr>
          <a:xfrm>
            <a:off x="5004901" y="1848259"/>
            <a:ext cx="2142024" cy="169278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26" name="Shape 100"/>
          <p:cNvSpPr>
            <a:spLocks noGrp="1"/>
          </p:cNvSpPr>
          <p:nvPr>
            <p:ph type="pic" sz="quarter" idx="14"/>
          </p:nvPr>
        </p:nvSpPr>
        <p:spPr>
          <a:xfrm>
            <a:off x="5604426" y="563891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27" name="Shape 101"/>
          <p:cNvSpPr>
            <a:spLocks noGrp="1"/>
          </p:cNvSpPr>
          <p:nvPr>
            <p:ph type="body" sz="quarter" idx="15"/>
          </p:nvPr>
        </p:nvSpPr>
        <p:spPr>
          <a:xfrm>
            <a:off x="5004903" y="3527042"/>
            <a:ext cx="2142024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28" name="Shape 102"/>
          <p:cNvSpPr>
            <a:spLocks noGrp="1"/>
          </p:cNvSpPr>
          <p:nvPr>
            <p:ph type="body" sz="quarter" idx="16"/>
          </p:nvPr>
        </p:nvSpPr>
        <p:spPr>
          <a:xfrm>
            <a:off x="5004901" y="3768444"/>
            <a:ext cx="2142024" cy="338555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29" name="Shape 103"/>
          <p:cNvSpPr>
            <a:spLocks noGrp="1"/>
          </p:cNvSpPr>
          <p:nvPr>
            <p:ph type="pic" sz="quarter" idx="17"/>
          </p:nvPr>
        </p:nvSpPr>
        <p:spPr>
          <a:xfrm>
            <a:off x="5604426" y="2484079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30" name="Shape 104"/>
          <p:cNvSpPr>
            <a:spLocks noGrp="1"/>
          </p:cNvSpPr>
          <p:nvPr>
            <p:ph type="body" sz="quarter" idx="18"/>
          </p:nvPr>
        </p:nvSpPr>
        <p:spPr>
          <a:xfrm>
            <a:off x="7351289" y="3527042"/>
            <a:ext cx="2142024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31" name="Shape 105"/>
          <p:cNvSpPr>
            <a:spLocks noGrp="1"/>
          </p:cNvSpPr>
          <p:nvPr>
            <p:ph type="body" sz="quarter" idx="19"/>
          </p:nvPr>
        </p:nvSpPr>
        <p:spPr>
          <a:xfrm>
            <a:off x="7351286" y="3768444"/>
            <a:ext cx="2142024" cy="338555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spcBef>
                <a:spcPts val="500"/>
              </a:spcBef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32" name="Shape 106"/>
          <p:cNvSpPr>
            <a:spLocks noGrp="1"/>
          </p:cNvSpPr>
          <p:nvPr>
            <p:ph type="pic" sz="quarter" idx="20"/>
          </p:nvPr>
        </p:nvSpPr>
        <p:spPr>
          <a:xfrm>
            <a:off x="7950813" y="2484079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33" name="Shape 107"/>
          <p:cNvSpPr>
            <a:spLocks noGrp="1"/>
          </p:cNvSpPr>
          <p:nvPr>
            <p:ph type="body" sz="quarter" idx="21"/>
          </p:nvPr>
        </p:nvSpPr>
        <p:spPr>
          <a:xfrm>
            <a:off x="9697673" y="3527042"/>
            <a:ext cx="2142024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34" name="Shape 108"/>
          <p:cNvSpPr>
            <a:spLocks noGrp="1"/>
          </p:cNvSpPr>
          <p:nvPr>
            <p:ph type="body" sz="quarter" idx="22"/>
          </p:nvPr>
        </p:nvSpPr>
        <p:spPr>
          <a:xfrm>
            <a:off x="9697673" y="3768444"/>
            <a:ext cx="2142024" cy="169278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35" name="Shape 109"/>
          <p:cNvSpPr>
            <a:spLocks noGrp="1"/>
          </p:cNvSpPr>
          <p:nvPr>
            <p:ph type="pic" sz="quarter" idx="23"/>
          </p:nvPr>
        </p:nvSpPr>
        <p:spPr>
          <a:xfrm>
            <a:off x="10297197" y="2484079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36" name="Shape 110"/>
          <p:cNvSpPr>
            <a:spLocks noGrp="1"/>
          </p:cNvSpPr>
          <p:nvPr>
            <p:ph type="body" sz="quarter" idx="24"/>
          </p:nvPr>
        </p:nvSpPr>
        <p:spPr>
          <a:xfrm>
            <a:off x="312133" y="3527042"/>
            <a:ext cx="2142023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37" name="Shape 111"/>
          <p:cNvSpPr>
            <a:spLocks noGrp="1"/>
          </p:cNvSpPr>
          <p:nvPr>
            <p:ph type="body" sz="quarter" idx="25"/>
          </p:nvPr>
        </p:nvSpPr>
        <p:spPr>
          <a:xfrm>
            <a:off x="312131" y="3768444"/>
            <a:ext cx="2142023" cy="169278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38" name="Shape 112"/>
          <p:cNvSpPr>
            <a:spLocks noGrp="1"/>
          </p:cNvSpPr>
          <p:nvPr>
            <p:ph type="pic" sz="quarter" idx="26"/>
          </p:nvPr>
        </p:nvSpPr>
        <p:spPr>
          <a:xfrm>
            <a:off x="911657" y="2484079"/>
            <a:ext cx="942976" cy="93943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39" name="Shape 113"/>
          <p:cNvSpPr>
            <a:spLocks noGrp="1"/>
          </p:cNvSpPr>
          <p:nvPr>
            <p:ph type="body" sz="quarter" idx="27"/>
          </p:nvPr>
        </p:nvSpPr>
        <p:spPr>
          <a:xfrm>
            <a:off x="2658517" y="3527042"/>
            <a:ext cx="2142024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40" name="Shape 114"/>
          <p:cNvSpPr>
            <a:spLocks noGrp="1"/>
          </p:cNvSpPr>
          <p:nvPr>
            <p:ph type="body" sz="quarter" idx="28"/>
          </p:nvPr>
        </p:nvSpPr>
        <p:spPr>
          <a:xfrm>
            <a:off x="2658517" y="3768444"/>
            <a:ext cx="2142023" cy="338555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41" name="Shape 115"/>
          <p:cNvSpPr>
            <a:spLocks noGrp="1"/>
          </p:cNvSpPr>
          <p:nvPr>
            <p:ph type="pic" sz="quarter" idx="29"/>
          </p:nvPr>
        </p:nvSpPr>
        <p:spPr>
          <a:xfrm>
            <a:off x="3258041" y="2484079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42" name="Shape 116"/>
          <p:cNvSpPr>
            <a:spLocks noGrp="1"/>
          </p:cNvSpPr>
          <p:nvPr>
            <p:ph type="body" sz="quarter" idx="30"/>
          </p:nvPr>
        </p:nvSpPr>
        <p:spPr>
          <a:xfrm>
            <a:off x="5004903" y="5541085"/>
            <a:ext cx="2142024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43" name="Shape 117"/>
          <p:cNvSpPr>
            <a:spLocks noGrp="1"/>
          </p:cNvSpPr>
          <p:nvPr>
            <p:ph type="body" sz="quarter" idx="31"/>
          </p:nvPr>
        </p:nvSpPr>
        <p:spPr>
          <a:xfrm>
            <a:off x="5004901" y="5782486"/>
            <a:ext cx="2142024" cy="338555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44" name="Shape 118"/>
          <p:cNvSpPr>
            <a:spLocks noGrp="1"/>
          </p:cNvSpPr>
          <p:nvPr>
            <p:ph type="pic" sz="quarter" idx="32"/>
          </p:nvPr>
        </p:nvSpPr>
        <p:spPr>
          <a:xfrm>
            <a:off x="5604426" y="4498123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45" name="Shape 119"/>
          <p:cNvSpPr>
            <a:spLocks noGrp="1"/>
          </p:cNvSpPr>
          <p:nvPr>
            <p:ph type="body" sz="quarter" idx="33"/>
          </p:nvPr>
        </p:nvSpPr>
        <p:spPr>
          <a:xfrm>
            <a:off x="7351289" y="5541085"/>
            <a:ext cx="2142024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46" name="Shape 120"/>
          <p:cNvSpPr>
            <a:spLocks noGrp="1"/>
          </p:cNvSpPr>
          <p:nvPr>
            <p:ph type="body" sz="quarter" idx="34"/>
          </p:nvPr>
        </p:nvSpPr>
        <p:spPr>
          <a:xfrm>
            <a:off x="7351286" y="5782486"/>
            <a:ext cx="2142024" cy="338555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47" name="Shape 121"/>
          <p:cNvSpPr>
            <a:spLocks noGrp="1"/>
          </p:cNvSpPr>
          <p:nvPr>
            <p:ph type="pic" sz="quarter" idx="35"/>
          </p:nvPr>
        </p:nvSpPr>
        <p:spPr>
          <a:xfrm>
            <a:off x="7950813" y="4498123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48" name="Shape 122"/>
          <p:cNvSpPr>
            <a:spLocks noGrp="1"/>
          </p:cNvSpPr>
          <p:nvPr>
            <p:ph type="body" sz="quarter" idx="36"/>
          </p:nvPr>
        </p:nvSpPr>
        <p:spPr>
          <a:xfrm>
            <a:off x="9697673" y="5541085"/>
            <a:ext cx="2142024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49" name="Shape 123"/>
          <p:cNvSpPr>
            <a:spLocks noGrp="1"/>
          </p:cNvSpPr>
          <p:nvPr>
            <p:ph type="body" sz="quarter" idx="37"/>
          </p:nvPr>
        </p:nvSpPr>
        <p:spPr>
          <a:xfrm>
            <a:off x="9697673" y="5782488"/>
            <a:ext cx="2142024" cy="169278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50" name="Shape 124"/>
          <p:cNvSpPr>
            <a:spLocks noGrp="1"/>
          </p:cNvSpPr>
          <p:nvPr>
            <p:ph type="pic" sz="quarter" idx="38"/>
          </p:nvPr>
        </p:nvSpPr>
        <p:spPr>
          <a:xfrm>
            <a:off x="10297197" y="4498123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51" name="Shape 125"/>
          <p:cNvSpPr>
            <a:spLocks noGrp="1"/>
          </p:cNvSpPr>
          <p:nvPr>
            <p:ph type="body" sz="quarter" idx="39"/>
          </p:nvPr>
        </p:nvSpPr>
        <p:spPr>
          <a:xfrm>
            <a:off x="312133" y="5541085"/>
            <a:ext cx="2142023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52" name="Shape 126"/>
          <p:cNvSpPr>
            <a:spLocks noGrp="1"/>
          </p:cNvSpPr>
          <p:nvPr>
            <p:ph type="body" sz="quarter" idx="40"/>
          </p:nvPr>
        </p:nvSpPr>
        <p:spPr>
          <a:xfrm>
            <a:off x="312131" y="5782488"/>
            <a:ext cx="2142023" cy="169278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53" name="Shape 127"/>
          <p:cNvSpPr>
            <a:spLocks noGrp="1"/>
          </p:cNvSpPr>
          <p:nvPr>
            <p:ph type="pic" sz="quarter" idx="41"/>
          </p:nvPr>
        </p:nvSpPr>
        <p:spPr>
          <a:xfrm>
            <a:off x="911657" y="4498123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54" name="Shape 128"/>
          <p:cNvSpPr>
            <a:spLocks noGrp="1"/>
          </p:cNvSpPr>
          <p:nvPr>
            <p:ph type="body" sz="quarter" idx="42"/>
          </p:nvPr>
        </p:nvSpPr>
        <p:spPr>
          <a:xfrm>
            <a:off x="2658517" y="5541085"/>
            <a:ext cx="2142024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55" name="Shape 129"/>
          <p:cNvSpPr>
            <a:spLocks noGrp="1"/>
          </p:cNvSpPr>
          <p:nvPr>
            <p:ph type="body" sz="quarter" idx="43"/>
          </p:nvPr>
        </p:nvSpPr>
        <p:spPr>
          <a:xfrm>
            <a:off x="2658517" y="5782486"/>
            <a:ext cx="2142023" cy="338555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56" name="Shape 130"/>
          <p:cNvSpPr>
            <a:spLocks noGrp="1"/>
          </p:cNvSpPr>
          <p:nvPr>
            <p:ph type="pic" sz="quarter" idx="44"/>
          </p:nvPr>
        </p:nvSpPr>
        <p:spPr>
          <a:xfrm>
            <a:off x="3258041" y="4498123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57" name="Shape 131"/>
          <p:cNvSpPr>
            <a:spLocks noGrp="1"/>
          </p:cNvSpPr>
          <p:nvPr>
            <p:ph type="title"/>
          </p:nvPr>
        </p:nvSpPr>
        <p:spPr>
          <a:xfrm>
            <a:off x="438150" y="408553"/>
            <a:ext cx="3973832" cy="33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858" name="Shape 1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79106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91061" y="6312459"/>
            <a:ext cx="1502328" cy="2861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64668" y="6312460"/>
            <a:ext cx="3801881" cy="28618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5C08D-A2BB-4D6F-92A2-2CA9551ABFC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7" y="1171013"/>
            <a:ext cx="5357813" cy="2434968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083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chemes &amp; char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0" name="Shape 139"/>
          <p:cNvSpPr>
            <a:spLocks noGrp="1"/>
          </p:cNvSpPr>
          <p:nvPr>
            <p:ph type="body" sz="quarter" idx="1"/>
          </p:nvPr>
        </p:nvSpPr>
        <p:spPr>
          <a:xfrm>
            <a:off x="434976" y="996659"/>
            <a:ext cx="6861176" cy="2462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</a:lvl1pPr>
            <a:lvl2pPr marL="685800" indent="-228600">
              <a:lnSpc>
                <a:spcPct val="100000"/>
              </a:lnSpc>
              <a:buSzPct val="100000"/>
              <a:buChar char="•"/>
            </a:lvl2pPr>
            <a:lvl3pPr marL="1143000" indent="-228600">
              <a:lnSpc>
                <a:spcPct val="100000"/>
              </a:lnSpc>
              <a:buSzPct val="100000"/>
              <a:buChar char="•"/>
            </a:lvl3pPr>
            <a:lvl4pPr marL="1600200" indent="-228600">
              <a:lnSpc>
                <a:spcPct val="100000"/>
              </a:lnSpc>
              <a:buSzPct val="100000"/>
              <a:buChar char="•"/>
            </a:lvl4pPr>
            <a:lvl5pPr marL="2057400" indent="-228600">
              <a:lnSpc>
                <a:spcPct val="100000"/>
              </a:lnSpc>
              <a:buSzPct val="100000"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911" name="Shape 1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912" name="Shape 1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847193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chemes &amp; char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66" name="Shape 148"/>
          <p:cNvSpPr>
            <a:spLocks noGrp="1"/>
          </p:cNvSpPr>
          <p:nvPr>
            <p:ph type="body" idx="1"/>
          </p:nvPr>
        </p:nvSpPr>
        <p:spPr>
          <a:xfrm>
            <a:off x="434976" y="990459"/>
            <a:ext cx="8147051" cy="44238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967" name="Shape 149"/>
          <p:cNvSpPr>
            <a:spLocks noGrp="1"/>
          </p:cNvSpPr>
          <p:nvPr>
            <p:ph type="body" sz="quarter" idx="13"/>
          </p:nvPr>
        </p:nvSpPr>
        <p:spPr>
          <a:xfrm>
            <a:off x="434976" y="5613372"/>
            <a:ext cx="6861176" cy="246222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048968" name="Shape 150"/>
          <p:cNvSpPr>
            <a:spLocks noGrp="1"/>
          </p:cNvSpPr>
          <p:nvPr>
            <p:ph type="body" sz="quarter" idx="14"/>
          </p:nvPr>
        </p:nvSpPr>
        <p:spPr>
          <a:xfrm>
            <a:off x="8746549" y="990457"/>
            <a:ext cx="3007302" cy="728311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50391">
              <a:lnSpc>
                <a:spcPct val="100000"/>
              </a:lnSpc>
              <a:spcBef>
                <a:spcPts val="900"/>
              </a:spcBef>
              <a:defRPr sz="5022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048969" name="Shape 151"/>
          <p:cNvSpPr>
            <a:spLocks noGrp="1"/>
          </p:cNvSpPr>
          <p:nvPr>
            <p:ph type="body" sz="quarter" idx="15"/>
          </p:nvPr>
        </p:nvSpPr>
        <p:spPr>
          <a:xfrm>
            <a:off x="8746549" y="1820142"/>
            <a:ext cx="300730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749808">
              <a:lnSpc>
                <a:spcPct val="100000"/>
              </a:lnSpc>
              <a:spcBef>
                <a:spcPts val="800"/>
              </a:spcBef>
              <a:defRPr sz="1640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048970" name="Shape 152"/>
          <p:cNvSpPr>
            <a:spLocks noGrp="1"/>
          </p:cNvSpPr>
          <p:nvPr>
            <p:ph type="body" sz="quarter" idx="16"/>
          </p:nvPr>
        </p:nvSpPr>
        <p:spPr>
          <a:xfrm>
            <a:off x="8746549" y="2193137"/>
            <a:ext cx="300730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048971" name="Shape 153"/>
          <p:cNvSpPr>
            <a:spLocks noGrp="1"/>
          </p:cNvSpPr>
          <p:nvPr>
            <p:ph type="body" sz="quarter" idx="17"/>
          </p:nvPr>
        </p:nvSpPr>
        <p:spPr>
          <a:xfrm>
            <a:off x="8746549" y="2838307"/>
            <a:ext cx="3007302" cy="728311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50391">
              <a:lnSpc>
                <a:spcPct val="100000"/>
              </a:lnSpc>
              <a:spcBef>
                <a:spcPts val="900"/>
              </a:spcBef>
              <a:defRPr sz="5022">
                <a:solidFill>
                  <a:srgbClr val="AFABAB"/>
                </a:solidFill>
              </a:defRPr>
            </a:pPr>
            <a:endParaRPr/>
          </a:p>
        </p:txBody>
      </p:sp>
      <p:sp>
        <p:nvSpPr>
          <p:cNvPr id="1048972" name="Shape 154"/>
          <p:cNvSpPr>
            <a:spLocks noGrp="1"/>
          </p:cNvSpPr>
          <p:nvPr>
            <p:ph type="body" sz="quarter" idx="18"/>
          </p:nvPr>
        </p:nvSpPr>
        <p:spPr>
          <a:xfrm>
            <a:off x="8746549" y="3667993"/>
            <a:ext cx="300730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749808">
              <a:lnSpc>
                <a:spcPct val="100000"/>
              </a:lnSpc>
              <a:spcBef>
                <a:spcPts val="800"/>
              </a:spcBef>
              <a:defRPr sz="1640">
                <a:solidFill>
                  <a:srgbClr val="AFABAB"/>
                </a:solidFill>
              </a:defRPr>
            </a:pPr>
            <a:endParaRPr/>
          </a:p>
        </p:txBody>
      </p:sp>
      <p:sp>
        <p:nvSpPr>
          <p:cNvPr id="1048973" name="Shape 155"/>
          <p:cNvSpPr>
            <a:spLocks noGrp="1"/>
          </p:cNvSpPr>
          <p:nvPr>
            <p:ph type="body" sz="quarter" idx="19"/>
          </p:nvPr>
        </p:nvSpPr>
        <p:spPr>
          <a:xfrm>
            <a:off x="8746549" y="4040985"/>
            <a:ext cx="300730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>
                <a:solidFill>
                  <a:srgbClr val="AFABAB"/>
                </a:solidFill>
              </a:defRPr>
            </a:pPr>
            <a:endParaRPr/>
          </a:p>
        </p:txBody>
      </p:sp>
      <p:sp>
        <p:nvSpPr>
          <p:cNvPr id="1048974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975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726270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chemes &amp; char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6" name="Shape 164"/>
          <p:cNvSpPr>
            <a:spLocks noGrp="1"/>
          </p:cNvSpPr>
          <p:nvPr>
            <p:ph type="body" sz="half" idx="1"/>
          </p:nvPr>
        </p:nvSpPr>
        <p:spPr>
          <a:xfrm>
            <a:off x="434976" y="975828"/>
            <a:ext cx="5308622" cy="365144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797" name="Shape 165"/>
          <p:cNvSpPr>
            <a:spLocks noGrp="1"/>
          </p:cNvSpPr>
          <p:nvPr>
            <p:ph type="body" sz="quarter" idx="13"/>
          </p:nvPr>
        </p:nvSpPr>
        <p:spPr>
          <a:xfrm>
            <a:off x="434976" y="4882619"/>
            <a:ext cx="530862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32104">
              <a:lnSpc>
                <a:spcPct val="100000"/>
              </a:lnSpc>
              <a:spcBef>
                <a:spcPts val="900"/>
              </a:spcBef>
              <a:defRPr sz="1638"/>
            </a:pPr>
            <a:endParaRPr/>
          </a:p>
        </p:txBody>
      </p:sp>
      <p:sp>
        <p:nvSpPr>
          <p:cNvPr id="1048798" name="Shape 166"/>
          <p:cNvSpPr>
            <a:spLocks noGrp="1"/>
          </p:cNvSpPr>
          <p:nvPr>
            <p:ph type="body" sz="quarter" idx="14"/>
          </p:nvPr>
        </p:nvSpPr>
        <p:spPr>
          <a:xfrm>
            <a:off x="434976" y="5309392"/>
            <a:ext cx="5308622" cy="60129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1048799" name="Shape 167"/>
          <p:cNvSpPr>
            <a:spLocks noGrp="1"/>
          </p:cNvSpPr>
          <p:nvPr>
            <p:ph type="body" sz="quarter" idx="15"/>
          </p:nvPr>
        </p:nvSpPr>
        <p:spPr>
          <a:xfrm>
            <a:off x="6445230" y="4882619"/>
            <a:ext cx="530862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32104">
              <a:lnSpc>
                <a:spcPct val="100000"/>
              </a:lnSpc>
              <a:spcBef>
                <a:spcPts val="900"/>
              </a:spcBef>
              <a:defRPr sz="1638"/>
            </a:pPr>
            <a:endParaRPr/>
          </a:p>
        </p:txBody>
      </p:sp>
      <p:sp>
        <p:nvSpPr>
          <p:cNvPr id="1048800" name="Shape 168"/>
          <p:cNvSpPr>
            <a:spLocks noGrp="1"/>
          </p:cNvSpPr>
          <p:nvPr>
            <p:ph type="body" sz="quarter" idx="16"/>
          </p:nvPr>
        </p:nvSpPr>
        <p:spPr>
          <a:xfrm>
            <a:off x="6445230" y="5309392"/>
            <a:ext cx="5308622" cy="60129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1048801" name="Shape 1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802" name="Shape 1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9267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chemes &amp; char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Shape 177"/>
          <p:cNvSpPr>
            <a:spLocks noGrp="1"/>
          </p:cNvSpPr>
          <p:nvPr>
            <p:ph type="body" sz="half" idx="1"/>
          </p:nvPr>
        </p:nvSpPr>
        <p:spPr>
          <a:xfrm>
            <a:off x="434976" y="2342687"/>
            <a:ext cx="5308622" cy="365144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818" name="Shape 178"/>
          <p:cNvSpPr>
            <a:spLocks noGrp="1"/>
          </p:cNvSpPr>
          <p:nvPr>
            <p:ph type="body" sz="quarter" idx="13"/>
          </p:nvPr>
        </p:nvSpPr>
        <p:spPr>
          <a:xfrm>
            <a:off x="434976" y="1059280"/>
            <a:ext cx="530862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32104">
              <a:lnSpc>
                <a:spcPct val="100000"/>
              </a:lnSpc>
              <a:spcBef>
                <a:spcPts val="900"/>
              </a:spcBef>
              <a:defRPr sz="1638"/>
            </a:pPr>
            <a:endParaRPr/>
          </a:p>
        </p:txBody>
      </p:sp>
      <p:sp>
        <p:nvSpPr>
          <p:cNvPr id="1048819" name="Shape 179"/>
          <p:cNvSpPr>
            <a:spLocks noGrp="1"/>
          </p:cNvSpPr>
          <p:nvPr>
            <p:ph type="body" sz="quarter" idx="14"/>
          </p:nvPr>
        </p:nvSpPr>
        <p:spPr>
          <a:xfrm>
            <a:off x="434976" y="1486053"/>
            <a:ext cx="5308622" cy="60129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1048820" name="Shape 180"/>
          <p:cNvSpPr>
            <a:spLocks noGrp="1"/>
          </p:cNvSpPr>
          <p:nvPr>
            <p:ph type="body" sz="quarter" idx="15"/>
          </p:nvPr>
        </p:nvSpPr>
        <p:spPr>
          <a:xfrm>
            <a:off x="6445230" y="1059280"/>
            <a:ext cx="530862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32104">
              <a:lnSpc>
                <a:spcPct val="100000"/>
              </a:lnSpc>
              <a:spcBef>
                <a:spcPts val="900"/>
              </a:spcBef>
              <a:defRPr sz="1638"/>
            </a:pPr>
            <a:endParaRPr/>
          </a:p>
        </p:txBody>
      </p:sp>
      <p:sp>
        <p:nvSpPr>
          <p:cNvPr id="1048821" name="Shape 181"/>
          <p:cNvSpPr>
            <a:spLocks noGrp="1"/>
          </p:cNvSpPr>
          <p:nvPr>
            <p:ph type="body" sz="quarter" idx="16"/>
          </p:nvPr>
        </p:nvSpPr>
        <p:spPr>
          <a:xfrm>
            <a:off x="6445230" y="1486053"/>
            <a:ext cx="5308622" cy="60129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1048822" name="Shape 1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823" name="Shape 1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778585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3" name="Shape 1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814" name="Shape 191"/>
          <p:cNvSpPr>
            <a:spLocks noGrp="1"/>
          </p:cNvSpPr>
          <p:nvPr>
            <p:ph type="body" sz="quarter" idx="13"/>
          </p:nvPr>
        </p:nvSpPr>
        <p:spPr>
          <a:xfrm>
            <a:off x="434976" y="950947"/>
            <a:ext cx="5546726" cy="414062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1400"/>
            </a:pPr>
            <a:endParaRPr/>
          </a:p>
        </p:txBody>
      </p:sp>
      <p:sp>
        <p:nvSpPr>
          <p:cNvPr id="1048815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816" name="Shape 1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11684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Shape 2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608" name="Shape 2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74552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436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657" y="6289652"/>
            <a:ext cx="1210677" cy="335634"/>
          </a:xfrm>
          <a:prstGeom prst="rect">
            <a:avLst/>
          </a:prstGeom>
          <a:ln w="12700">
            <a:miter lim="400000"/>
          </a:ln>
        </p:spPr>
      </p:pic>
      <p:sp>
        <p:nvSpPr>
          <p:cNvPr id="1048760" name="Shape 228"/>
          <p:cNvSpPr>
            <a:spLocks noGrp="1"/>
          </p:cNvSpPr>
          <p:nvPr>
            <p:ph type="body" sz="quarter" idx="1"/>
          </p:nvPr>
        </p:nvSpPr>
        <p:spPr>
          <a:xfrm>
            <a:off x="434976" y="4329438"/>
            <a:ext cx="5137005" cy="221600"/>
          </a:xfrm>
          <a:prstGeom prst="rect">
            <a:avLst/>
          </a:prstGeom>
        </p:spPr>
        <p:txBody>
          <a:bodyPr lIns="0" tIns="0" rIns="0" bIns="0"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761" name="Shape 229"/>
          <p:cNvSpPr>
            <a:spLocks noGrp="1"/>
          </p:cNvSpPr>
          <p:nvPr>
            <p:ph type="title"/>
          </p:nvPr>
        </p:nvSpPr>
        <p:spPr>
          <a:xfrm>
            <a:off x="434976" y="2624408"/>
            <a:ext cx="5790338" cy="1491178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defRPr sz="3800"/>
            </a:lvl1pPr>
          </a:lstStyle>
          <a:p>
            <a:r>
              <a:t>Title Text</a:t>
            </a:r>
          </a:p>
        </p:txBody>
      </p:sp>
      <p:sp>
        <p:nvSpPr>
          <p:cNvPr id="1048762" name="Shape 230"/>
          <p:cNvSpPr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22660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K (Big img with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8" name="Shape 237"/>
          <p:cNvSpPr>
            <a:spLocks noGrp="1"/>
          </p:cNvSpPr>
          <p:nvPr>
            <p:ph type="body" sz="half" idx="1"/>
          </p:nvPr>
        </p:nvSpPr>
        <p:spPr>
          <a:xfrm>
            <a:off x="434976" y="1275907"/>
            <a:ext cx="5137004" cy="431682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97435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763" y="6289649"/>
            <a:ext cx="1208352" cy="334989"/>
          </a:xfrm>
          <a:prstGeom prst="rect">
            <a:avLst/>
          </a:prstGeom>
          <a:ln w="12700">
            <a:miter lim="400000"/>
          </a:ln>
        </p:spPr>
      </p:pic>
      <p:sp>
        <p:nvSpPr>
          <p:cNvPr id="1048759" name="Shape 239"/>
          <p:cNvSpPr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64489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parat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8" name="Shape 246"/>
          <p:cNvSpPr>
            <a:spLocks noGrp="1"/>
          </p:cNvSpPr>
          <p:nvPr>
            <p:ph type="title"/>
          </p:nvPr>
        </p:nvSpPr>
        <p:spPr>
          <a:xfrm>
            <a:off x="434976" y="2931940"/>
            <a:ext cx="5790338" cy="994120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defRPr sz="3800"/>
            </a:lvl1pPr>
          </a:lstStyle>
          <a:p>
            <a:r>
              <a:t>Title Text</a:t>
            </a:r>
          </a:p>
        </p:txBody>
      </p:sp>
      <p:pic>
        <p:nvPicPr>
          <p:cNvPr id="2097440" name="imag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657" y="6289652"/>
            <a:ext cx="1210677" cy="335634"/>
          </a:xfrm>
          <a:prstGeom prst="rect">
            <a:avLst/>
          </a:prstGeom>
          <a:ln w="12700">
            <a:miter lim="400000"/>
          </a:ln>
        </p:spPr>
      </p:pic>
      <p:sp>
        <p:nvSpPr>
          <p:cNvPr id="1048909" name="Shape 248"/>
          <p:cNvSpPr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66711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inal_slide_We_prot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1" name="Shape 255"/>
          <p:cNvSpPr>
            <a:spLocks noGrp="1"/>
          </p:cNvSpPr>
          <p:nvPr>
            <p:ph type="title"/>
          </p:nvPr>
        </p:nvSpPr>
        <p:spPr>
          <a:xfrm>
            <a:off x="2689892" y="3122091"/>
            <a:ext cx="6793744" cy="387799"/>
          </a:xfrm>
          <a:prstGeom prst="rect">
            <a:avLst/>
          </a:prstGeom>
        </p:spPr>
        <p:txBody>
          <a:bodyPr anchor="t"/>
          <a:lstStyle>
            <a:lvl1pPr algn="ctr">
              <a:defRPr sz="2800"/>
            </a:lvl1pPr>
          </a:lstStyle>
          <a:p>
            <a:r>
              <a:t>Title Text</a:t>
            </a:r>
          </a:p>
        </p:txBody>
      </p:sp>
      <p:pic>
        <p:nvPicPr>
          <p:cNvPr id="2097439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948" y="4538908"/>
            <a:ext cx="1929633" cy="534950"/>
          </a:xfrm>
          <a:prstGeom prst="rect">
            <a:avLst/>
          </a:prstGeom>
          <a:ln w="12700">
            <a:miter lim="400000"/>
          </a:ln>
        </p:spPr>
      </p:pic>
      <p:sp>
        <p:nvSpPr>
          <p:cNvPr id="1048812" name="Shape 257"/>
          <p:cNvSpPr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70674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Slide"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3"/>
          <p:cNvSpPr>
            <a:spLocks noGrp="1"/>
          </p:cNvSpPr>
          <p:nvPr>
            <p:ph type="body" sz="quarter" idx="36" hasCustomPrompt="1"/>
          </p:nvPr>
        </p:nvSpPr>
        <p:spPr>
          <a:xfrm>
            <a:off x="434978" y="4329436"/>
            <a:ext cx="5484560" cy="2215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buFontTx/>
              <a:buNone/>
              <a:defRPr sz="1600" i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Secondary text area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4976" y="3489200"/>
            <a:ext cx="9544293" cy="627864"/>
          </a:xfrm>
        </p:spPr>
        <p:txBody>
          <a:bodyPr wrap="square" anchor="b" anchorCtr="0">
            <a:spAutoFit/>
          </a:bodyPr>
          <a:lstStyle>
            <a:lvl1pPr>
              <a:lnSpc>
                <a:spcPct val="85000"/>
              </a:lnSpc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Slide Name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2848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inal_slide_Let's_talk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2" name="Shape 264"/>
          <p:cNvSpPr>
            <a:spLocks noGrp="1"/>
          </p:cNvSpPr>
          <p:nvPr>
            <p:ph type="title"/>
          </p:nvPr>
        </p:nvSpPr>
        <p:spPr>
          <a:xfrm>
            <a:off x="435706" y="3122091"/>
            <a:ext cx="4182940" cy="387799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1048773" name="Shape 265"/>
          <p:cNvSpPr>
            <a:spLocks noGrp="1"/>
          </p:cNvSpPr>
          <p:nvPr>
            <p:ph type="body" sz="quarter" idx="1"/>
          </p:nvPr>
        </p:nvSpPr>
        <p:spPr>
          <a:xfrm>
            <a:off x="434976" y="3940954"/>
            <a:ext cx="4183670" cy="11285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00"/>
              </a:spcBef>
              <a:defRPr sz="1400"/>
            </a:lvl1pPr>
            <a:lvl2pPr marL="657225" indent="-200025">
              <a:lnSpc>
                <a:spcPct val="100000"/>
              </a:lnSpc>
              <a:spcBef>
                <a:spcPts val="100"/>
              </a:spcBef>
              <a:buSzPct val="100000"/>
              <a:buChar char="•"/>
              <a:defRPr sz="1400"/>
            </a:lvl2pPr>
            <a:lvl3pPr marL="1114425" indent="-200025">
              <a:lnSpc>
                <a:spcPct val="100000"/>
              </a:lnSpc>
              <a:spcBef>
                <a:spcPts val="100"/>
              </a:spcBef>
              <a:buSzPct val="100000"/>
              <a:buChar char="•"/>
              <a:defRPr sz="1400"/>
            </a:lvl3pPr>
            <a:lvl4pPr marL="1571625" indent="-200025">
              <a:lnSpc>
                <a:spcPct val="100000"/>
              </a:lnSpc>
              <a:spcBef>
                <a:spcPts val="100"/>
              </a:spcBef>
              <a:buSzPct val="100000"/>
              <a:buChar char="•"/>
              <a:defRPr sz="1400"/>
            </a:lvl4pPr>
            <a:lvl5pPr marL="2028825" indent="-200025">
              <a:lnSpc>
                <a:spcPct val="100000"/>
              </a:lnSpc>
              <a:spcBef>
                <a:spcPts val="100"/>
              </a:spcBef>
              <a:buSzPct val="100000"/>
              <a:buChar char="•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97437" name="imag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53" y="5500535"/>
            <a:ext cx="1493539" cy="414052"/>
          </a:xfrm>
          <a:prstGeom prst="rect">
            <a:avLst/>
          </a:prstGeom>
          <a:ln w="12700">
            <a:miter lim="400000"/>
          </a:ln>
        </p:spPr>
      </p:pic>
      <p:sp>
        <p:nvSpPr>
          <p:cNvPr id="1048774" name="Shape 267"/>
          <p:cNvSpPr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42640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1" name="Shape 274"/>
          <p:cNvSpPr>
            <a:spLocks noGrp="1"/>
          </p:cNvSpPr>
          <p:nvPr>
            <p:ph type="body" sz="quarter" idx="1"/>
          </p:nvPr>
        </p:nvSpPr>
        <p:spPr>
          <a:xfrm>
            <a:off x="434976" y="1323413"/>
            <a:ext cx="5358220" cy="2493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782" name="Shape 275"/>
          <p:cNvSpPr>
            <a:spLocks noGrp="1"/>
          </p:cNvSpPr>
          <p:nvPr>
            <p:ph type="body" sz="quarter" idx="13"/>
          </p:nvPr>
        </p:nvSpPr>
        <p:spPr>
          <a:xfrm>
            <a:off x="434977" y="1791475"/>
            <a:ext cx="5357813" cy="1151750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400"/>
            </a:pPr>
            <a:endParaRPr/>
          </a:p>
        </p:txBody>
      </p:sp>
      <p:sp>
        <p:nvSpPr>
          <p:cNvPr id="1048783" name="Shape 276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784" name="Shape 277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85763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5" name="Shape 293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776" name="Shape 294"/>
          <p:cNvSpPr>
            <a:spLocks noGrp="1"/>
          </p:cNvSpPr>
          <p:nvPr>
            <p:ph type="body" sz="quarter" idx="1"/>
          </p:nvPr>
        </p:nvSpPr>
        <p:spPr>
          <a:xfrm>
            <a:off x="434975" y="1323413"/>
            <a:ext cx="5358220" cy="1706035"/>
          </a:xfrm>
          <a:prstGeom prst="rect">
            <a:avLst/>
          </a:prstGeom>
        </p:spPr>
        <p:txBody>
          <a:bodyPr lIns="0" tIns="0" rIns="0" bIns="0"/>
          <a:lstStyle>
            <a:lvl1pPr marL="180975" indent="-180975">
              <a:buSzPct val="100000"/>
              <a:buFont typeface="Arial"/>
              <a:buChar char="•"/>
              <a:defRPr sz="1400"/>
            </a:lvl1pPr>
            <a:lvl2pPr marL="573087" indent="-211137">
              <a:buSzPct val="100000"/>
              <a:buFont typeface="Arial"/>
              <a:buChar char="•"/>
              <a:defRPr sz="1400"/>
            </a:lvl2pPr>
            <a:lvl3pPr marL="944706" indent="-230331">
              <a:buSzPct val="100000"/>
              <a:buFont typeface="Arial"/>
              <a:buChar char="•"/>
              <a:defRPr sz="1400"/>
            </a:lvl3pPr>
            <a:lvl4pPr marL="1329689" indent="-253364">
              <a:buSzPct val="100000"/>
              <a:buFont typeface="Arial"/>
              <a:buChar char="•"/>
              <a:defRPr sz="1400"/>
            </a:lvl4pPr>
            <a:lvl5pPr marL="1719791" indent="-281516">
              <a:buSzPct val="100000"/>
              <a:buFont typeface="Arial"/>
              <a:buChar char="•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777" name="Shape 295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365987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text (duo blocks)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1" name="Shape 302"/>
          <p:cNvSpPr>
            <a:spLocks noGrp="1"/>
          </p:cNvSpPr>
          <p:nvPr>
            <p:ph type="body" sz="quarter" idx="1"/>
          </p:nvPr>
        </p:nvSpPr>
        <p:spPr>
          <a:xfrm>
            <a:off x="434976" y="1844524"/>
            <a:ext cx="5358220" cy="2493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932" name="Shape 303"/>
          <p:cNvSpPr>
            <a:spLocks noGrp="1"/>
          </p:cNvSpPr>
          <p:nvPr>
            <p:ph type="body" sz="quarter" idx="13"/>
          </p:nvPr>
        </p:nvSpPr>
        <p:spPr>
          <a:xfrm>
            <a:off x="6395630" y="1843872"/>
            <a:ext cx="5358221" cy="222251"/>
          </a:xfrm>
          <a:prstGeom prst="rect">
            <a:avLst/>
          </a:prstGeom>
        </p:spPr>
        <p:txBody>
          <a:bodyPr lIns="0" tIns="0" rIns="0" bIns="0"/>
          <a:lstStyle/>
          <a:p>
            <a:pPr defTabSz="804672">
              <a:spcBef>
                <a:spcPts val="800"/>
              </a:spcBef>
              <a:defRPr sz="1584" b="1"/>
            </a:pPr>
            <a:endParaRPr/>
          </a:p>
        </p:txBody>
      </p:sp>
      <p:sp>
        <p:nvSpPr>
          <p:cNvPr id="1048933" name="Shape 304"/>
          <p:cNvSpPr>
            <a:spLocks noGrp="1"/>
          </p:cNvSpPr>
          <p:nvPr>
            <p:ph type="body" sz="quarter" idx="14"/>
          </p:nvPr>
        </p:nvSpPr>
        <p:spPr>
          <a:xfrm>
            <a:off x="434977" y="2311936"/>
            <a:ext cx="5357813" cy="1423989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400"/>
            </a:pPr>
            <a:endParaRPr/>
          </a:p>
        </p:txBody>
      </p:sp>
      <p:sp>
        <p:nvSpPr>
          <p:cNvPr id="1048934" name="Shape 305"/>
          <p:cNvSpPr>
            <a:spLocks noGrp="1"/>
          </p:cNvSpPr>
          <p:nvPr>
            <p:ph type="body" sz="quarter" idx="15"/>
          </p:nvPr>
        </p:nvSpPr>
        <p:spPr>
          <a:xfrm>
            <a:off x="6396037" y="2311936"/>
            <a:ext cx="5357814" cy="1423989"/>
          </a:xfrm>
          <a:prstGeom prst="rect">
            <a:avLst/>
          </a:prstGeom>
        </p:spPr>
        <p:txBody>
          <a:bodyPr lIns="0" tIns="0" rIns="0" bIns="0"/>
          <a:lstStyle/>
          <a:p>
            <a:pPr>
              <a:defRPr sz="1400"/>
            </a:pPr>
            <a:endParaRPr/>
          </a:p>
        </p:txBody>
      </p:sp>
      <p:sp>
        <p:nvSpPr>
          <p:cNvPr id="1048935" name="Shape 306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936" name="Shape 307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056044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Facts about u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Shape 314"/>
          <p:cNvSpPr>
            <a:spLocks noGrp="1"/>
          </p:cNvSpPr>
          <p:nvPr>
            <p:ph type="pic" sz="quarter" idx="13"/>
          </p:nvPr>
        </p:nvSpPr>
        <p:spPr>
          <a:xfrm>
            <a:off x="434976" y="1340146"/>
            <a:ext cx="1676401" cy="11161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786" name="Shape 315"/>
          <p:cNvSpPr>
            <a:spLocks noGrp="1"/>
          </p:cNvSpPr>
          <p:nvPr>
            <p:ph type="pic" sz="quarter" idx="14"/>
          </p:nvPr>
        </p:nvSpPr>
        <p:spPr>
          <a:xfrm>
            <a:off x="4360733" y="1340146"/>
            <a:ext cx="1676402" cy="11161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787" name="Shape 316"/>
          <p:cNvSpPr>
            <a:spLocks noGrp="1"/>
          </p:cNvSpPr>
          <p:nvPr>
            <p:ph type="pic" sz="quarter" idx="15"/>
          </p:nvPr>
        </p:nvSpPr>
        <p:spPr>
          <a:xfrm>
            <a:off x="8286491" y="1340146"/>
            <a:ext cx="1676402" cy="11161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788" name="Shape 317"/>
          <p:cNvSpPr>
            <a:spLocks noGrp="1"/>
          </p:cNvSpPr>
          <p:nvPr>
            <p:ph type="body" sz="quarter" idx="1"/>
          </p:nvPr>
        </p:nvSpPr>
        <p:spPr>
          <a:xfrm>
            <a:off x="434975" y="2756430"/>
            <a:ext cx="2736252" cy="123110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600"/>
              </a:spcBef>
              <a:defRPr sz="1200"/>
            </a:lvl1pPr>
            <a:lvl2pPr marL="628650" indent="-171450">
              <a:lnSpc>
                <a:spcPct val="100000"/>
              </a:lnSpc>
              <a:spcBef>
                <a:spcPts val="600"/>
              </a:spcBef>
              <a:buSzPct val="100000"/>
              <a:buChar char="•"/>
              <a:defRPr sz="1200"/>
            </a:lvl2pPr>
            <a:lvl3pPr marL="1085850" indent="-171450">
              <a:lnSpc>
                <a:spcPct val="100000"/>
              </a:lnSpc>
              <a:spcBef>
                <a:spcPts val="600"/>
              </a:spcBef>
              <a:buSzPct val="100000"/>
              <a:buChar char="•"/>
              <a:defRPr sz="1200"/>
            </a:lvl3pPr>
            <a:lvl4pPr marL="1543050" indent="-171450">
              <a:lnSpc>
                <a:spcPct val="100000"/>
              </a:lnSpc>
              <a:spcBef>
                <a:spcPts val="600"/>
              </a:spcBef>
              <a:buSzPct val="100000"/>
              <a:buChar char="•"/>
              <a:defRPr sz="1200"/>
            </a:lvl4pPr>
            <a:lvl5pPr marL="2000250" indent="-171450">
              <a:lnSpc>
                <a:spcPct val="100000"/>
              </a:lnSpc>
              <a:spcBef>
                <a:spcPts val="600"/>
              </a:spcBef>
              <a:buSzPct val="100000"/>
              <a:buChar char="•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789" name="Shape 318"/>
          <p:cNvSpPr>
            <a:spLocks noGrp="1"/>
          </p:cNvSpPr>
          <p:nvPr>
            <p:ph type="body" sz="quarter" idx="16"/>
          </p:nvPr>
        </p:nvSpPr>
        <p:spPr>
          <a:xfrm>
            <a:off x="8286491" y="2756430"/>
            <a:ext cx="2736253" cy="1231106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600"/>
              </a:spcBef>
              <a:defRPr sz="1200"/>
            </a:pPr>
            <a:endParaRPr/>
          </a:p>
        </p:txBody>
      </p:sp>
      <p:sp>
        <p:nvSpPr>
          <p:cNvPr id="1048790" name="Shape 319"/>
          <p:cNvSpPr>
            <a:spLocks noGrp="1"/>
          </p:cNvSpPr>
          <p:nvPr>
            <p:ph type="body" sz="quarter" idx="17"/>
          </p:nvPr>
        </p:nvSpPr>
        <p:spPr>
          <a:xfrm>
            <a:off x="4360733" y="2756430"/>
            <a:ext cx="2736253" cy="1231106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600"/>
              </a:spcBef>
              <a:defRPr sz="1200"/>
            </a:pPr>
            <a:endParaRPr/>
          </a:p>
        </p:txBody>
      </p:sp>
      <p:sp>
        <p:nvSpPr>
          <p:cNvPr id="1048791" name="Shape 320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792" name="Shape 321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39718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ur principl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9" name="Shape 328"/>
          <p:cNvSpPr>
            <a:spLocks noGrp="1"/>
          </p:cNvSpPr>
          <p:nvPr>
            <p:ph type="pic" sz="quarter" idx="13"/>
          </p:nvPr>
        </p:nvSpPr>
        <p:spPr>
          <a:xfrm>
            <a:off x="434976" y="1441169"/>
            <a:ext cx="3197226" cy="21481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60" name="Shape 329"/>
          <p:cNvSpPr>
            <a:spLocks noGrp="1"/>
          </p:cNvSpPr>
          <p:nvPr>
            <p:ph type="pic" sz="quarter" idx="14"/>
          </p:nvPr>
        </p:nvSpPr>
        <p:spPr>
          <a:xfrm>
            <a:off x="4495800" y="1441169"/>
            <a:ext cx="3197226" cy="21481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61" name="Shape 330"/>
          <p:cNvSpPr>
            <a:spLocks noGrp="1"/>
          </p:cNvSpPr>
          <p:nvPr>
            <p:ph type="pic" sz="quarter" idx="15"/>
          </p:nvPr>
        </p:nvSpPr>
        <p:spPr>
          <a:xfrm>
            <a:off x="8556624" y="1441169"/>
            <a:ext cx="3197227" cy="214812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62" name="Shape 331"/>
          <p:cNvSpPr>
            <a:spLocks noGrp="1"/>
          </p:cNvSpPr>
          <p:nvPr>
            <p:ph type="body" sz="quarter" idx="1"/>
          </p:nvPr>
        </p:nvSpPr>
        <p:spPr>
          <a:xfrm>
            <a:off x="434976" y="3903614"/>
            <a:ext cx="3197226" cy="2462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</a:lvl1pPr>
            <a:lvl2pPr marL="685800" indent="-228600">
              <a:lnSpc>
                <a:spcPct val="100000"/>
              </a:lnSpc>
              <a:buSzPct val="100000"/>
              <a:buChar char="•"/>
            </a:lvl2pPr>
            <a:lvl3pPr marL="1143000" indent="-228600">
              <a:lnSpc>
                <a:spcPct val="100000"/>
              </a:lnSpc>
              <a:buSzPct val="100000"/>
              <a:buChar char="•"/>
            </a:lvl3pPr>
            <a:lvl4pPr marL="1600200" indent="-228600">
              <a:lnSpc>
                <a:spcPct val="100000"/>
              </a:lnSpc>
              <a:buSzPct val="100000"/>
              <a:buChar char="•"/>
            </a:lvl4pPr>
            <a:lvl5pPr marL="2057400" indent="-228600">
              <a:lnSpc>
                <a:spcPct val="100000"/>
              </a:lnSpc>
              <a:buSzPct val="100000"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863" name="Shape 332"/>
          <p:cNvSpPr>
            <a:spLocks noGrp="1"/>
          </p:cNvSpPr>
          <p:nvPr>
            <p:ph type="body" sz="quarter" idx="16"/>
          </p:nvPr>
        </p:nvSpPr>
        <p:spPr>
          <a:xfrm>
            <a:off x="4495800" y="3903614"/>
            <a:ext cx="3197226" cy="246222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048864" name="Shape 333"/>
          <p:cNvSpPr>
            <a:spLocks noGrp="1"/>
          </p:cNvSpPr>
          <p:nvPr>
            <p:ph type="body" sz="quarter" idx="17"/>
          </p:nvPr>
        </p:nvSpPr>
        <p:spPr>
          <a:xfrm>
            <a:off x="8556624" y="3903614"/>
            <a:ext cx="3197227" cy="246222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048865" name="Shape 334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866" name="Shape 335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384755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ur principles - icon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76" name="Shape 342"/>
          <p:cNvSpPr>
            <a:spLocks noGrp="1"/>
          </p:cNvSpPr>
          <p:nvPr>
            <p:ph type="pic" sz="quarter" idx="13"/>
          </p:nvPr>
        </p:nvSpPr>
        <p:spPr>
          <a:xfrm>
            <a:off x="434976" y="1963457"/>
            <a:ext cx="1931081" cy="11161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77" name="Shape 343"/>
          <p:cNvSpPr>
            <a:spLocks noGrp="1"/>
          </p:cNvSpPr>
          <p:nvPr>
            <p:ph type="pic" sz="quarter" idx="14"/>
          </p:nvPr>
        </p:nvSpPr>
        <p:spPr>
          <a:xfrm>
            <a:off x="2781923" y="1963457"/>
            <a:ext cx="1931082" cy="11161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78" name="Shape 344"/>
          <p:cNvSpPr>
            <a:spLocks noGrp="1"/>
          </p:cNvSpPr>
          <p:nvPr>
            <p:ph type="pic" sz="quarter" idx="15"/>
          </p:nvPr>
        </p:nvSpPr>
        <p:spPr>
          <a:xfrm>
            <a:off x="5128871" y="1963457"/>
            <a:ext cx="1931082" cy="11161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79" name="Shape 345"/>
          <p:cNvSpPr>
            <a:spLocks noGrp="1"/>
          </p:cNvSpPr>
          <p:nvPr>
            <p:ph type="pic" sz="quarter" idx="16"/>
          </p:nvPr>
        </p:nvSpPr>
        <p:spPr>
          <a:xfrm>
            <a:off x="7475819" y="1963457"/>
            <a:ext cx="1931082" cy="11161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80" name="Shape 346"/>
          <p:cNvSpPr>
            <a:spLocks noGrp="1"/>
          </p:cNvSpPr>
          <p:nvPr>
            <p:ph type="pic" sz="quarter" idx="17"/>
          </p:nvPr>
        </p:nvSpPr>
        <p:spPr>
          <a:xfrm>
            <a:off x="9822768" y="1963457"/>
            <a:ext cx="1931082" cy="11161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81" name="Shape 347"/>
          <p:cNvSpPr>
            <a:spLocks noGrp="1"/>
          </p:cNvSpPr>
          <p:nvPr>
            <p:ph type="body" sz="quarter" idx="1"/>
          </p:nvPr>
        </p:nvSpPr>
        <p:spPr>
          <a:xfrm>
            <a:off x="434976" y="3379739"/>
            <a:ext cx="1931081" cy="2154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400"/>
            </a:lvl1pPr>
            <a:lvl2pPr marL="657225" indent="-200025">
              <a:lnSpc>
                <a:spcPct val="100000"/>
              </a:lnSpc>
              <a:buSzPct val="100000"/>
              <a:buChar char="•"/>
              <a:defRPr sz="1400"/>
            </a:lvl2pPr>
            <a:lvl3pPr marL="1114425" indent="-200025">
              <a:lnSpc>
                <a:spcPct val="100000"/>
              </a:lnSpc>
              <a:buSzPct val="100000"/>
              <a:buChar char="•"/>
              <a:defRPr sz="1400"/>
            </a:lvl3pPr>
            <a:lvl4pPr marL="1571625" indent="-200025">
              <a:lnSpc>
                <a:spcPct val="100000"/>
              </a:lnSpc>
              <a:buSzPct val="100000"/>
              <a:buChar char="•"/>
              <a:defRPr sz="1400"/>
            </a:lvl4pPr>
            <a:lvl5pPr marL="2028825" indent="-200025">
              <a:lnSpc>
                <a:spcPct val="100000"/>
              </a:lnSpc>
              <a:buSzPct val="100000"/>
              <a:buChar char="•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982" name="Shape 348"/>
          <p:cNvSpPr>
            <a:spLocks noGrp="1"/>
          </p:cNvSpPr>
          <p:nvPr>
            <p:ph type="body" sz="quarter" idx="18"/>
          </p:nvPr>
        </p:nvSpPr>
        <p:spPr>
          <a:xfrm>
            <a:off x="2781924" y="3379739"/>
            <a:ext cx="1931081" cy="215445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1400"/>
            </a:pPr>
            <a:endParaRPr/>
          </a:p>
        </p:txBody>
      </p:sp>
      <p:sp>
        <p:nvSpPr>
          <p:cNvPr id="1048983" name="Shape 349"/>
          <p:cNvSpPr>
            <a:spLocks noGrp="1"/>
          </p:cNvSpPr>
          <p:nvPr>
            <p:ph type="body" sz="quarter" idx="19"/>
          </p:nvPr>
        </p:nvSpPr>
        <p:spPr>
          <a:xfrm>
            <a:off x="5128871" y="3379739"/>
            <a:ext cx="1931082" cy="215445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1400"/>
            </a:pPr>
            <a:endParaRPr/>
          </a:p>
        </p:txBody>
      </p:sp>
      <p:sp>
        <p:nvSpPr>
          <p:cNvPr id="1048984" name="Shape 350"/>
          <p:cNvSpPr>
            <a:spLocks noGrp="1"/>
          </p:cNvSpPr>
          <p:nvPr>
            <p:ph type="body" sz="quarter" idx="20"/>
          </p:nvPr>
        </p:nvSpPr>
        <p:spPr>
          <a:xfrm>
            <a:off x="7475819" y="3379739"/>
            <a:ext cx="1931082" cy="215445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1400"/>
            </a:pPr>
            <a:endParaRPr/>
          </a:p>
        </p:txBody>
      </p:sp>
      <p:sp>
        <p:nvSpPr>
          <p:cNvPr id="1048985" name="Shape 351"/>
          <p:cNvSpPr>
            <a:spLocks noGrp="1"/>
          </p:cNvSpPr>
          <p:nvPr>
            <p:ph type="body" sz="quarter" idx="21"/>
          </p:nvPr>
        </p:nvSpPr>
        <p:spPr>
          <a:xfrm>
            <a:off x="9822768" y="3379739"/>
            <a:ext cx="1931082" cy="215445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1400"/>
            </a:pPr>
            <a:endParaRPr/>
          </a:p>
        </p:txBody>
      </p:sp>
      <p:sp>
        <p:nvSpPr>
          <p:cNvPr id="1048986" name="Shape 352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987" name="Shape 353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34722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RG Char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7" name="Shape 360"/>
          <p:cNvSpPr>
            <a:spLocks noGrp="1"/>
          </p:cNvSpPr>
          <p:nvPr>
            <p:ph type="body" sz="quarter" idx="1"/>
          </p:nvPr>
        </p:nvSpPr>
        <p:spPr>
          <a:xfrm>
            <a:off x="5004903" y="1606855"/>
            <a:ext cx="2142022" cy="184667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ct val="100000"/>
              </a:lnSpc>
              <a:defRPr sz="1200" b="1"/>
            </a:lvl1pPr>
            <a:lvl2pPr marL="628650" indent="-171450" algn="ctr">
              <a:lnSpc>
                <a:spcPct val="100000"/>
              </a:lnSpc>
              <a:buSzPct val="100000"/>
              <a:buChar char="•"/>
              <a:defRPr sz="1200" b="1"/>
            </a:lvl2pPr>
            <a:lvl3pPr marL="1085850" indent="-171450" algn="ctr">
              <a:lnSpc>
                <a:spcPct val="100000"/>
              </a:lnSpc>
              <a:buSzPct val="100000"/>
              <a:buChar char="•"/>
              <a:defRPr sz="1200" b="1"/>
            </a:lvl3pPr>
            <a:lvl4pPr marL="1543050" indent="-171450" algn="ctr">
              <a:lnSpc>
                <a:spcPct val="100000"/>
              </a:lnSpc>
              <a:buSzPct val="100000"/>
              <a:buChar char="•"/>
              <a:defRPr sz="1200" b="1"/>
            </a:lvl4pPr>
            <a:lvl5pPr marL="2000250" indent="-171450" algn="ctr">
              <a:lnSpc>
                <a:spcPct val="100000"/>
              </a:lnSpc>
              <a:buSzPct val="100000"/>
              <a:buChar char="•"/>
              <a:defRPr sz="12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868" name="Shape 361"/>
          <p:cNvSpPr>
            <a:spLocks noGrp="1"/>
          </p:cNvSpPr>
          <p:nvPr>
            <p:ph type="body" sz="quarter" idx="13"/>
          </p:nvPr>
        </p:nvSpPr>
        <p:spPr>
          <a:xfrm>
            <a:off x="5004901" y="1848256"/>
            <a:ext cx="2142023" cy="169278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69" name="Shape 362"/>
          <p:cNvSpPr>
            <a:spLocks noGrp="1"/>
          </p:cNvSpPr>
          <p:nvPr>
            <p:ph type="pic" sz="quarter" idx="14"/>
          </p:nvPr>
        </p:nvSpPr>
        <p:spPr>
          <a:xfrm>
            <a:off x="5604426" y="563891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70" name="Shape 363"/>
          <p:cNvSpPr>
            <a:spLocks noGrp="1"/>
          </p:cNvSpPr>
          <p:nvPr>
            <p:ph type="body" sz="quarter" idx="15"/>
          </p:nvPr>
        </p:nvSpPr>
        <p:spPr>
          <a:xfrm>
            <a:off x="5004903" y="3527042"/>
            <a:ext cx="2142023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71" name="Shape 364"/>
          <p:cNvSpPr>
            <a:spLocks noGrp="1"/>
          </p:cNvSpPr>
          <p:nvPr>
            <p:ph type="body" sz="quarter" idx="16"/>
          </p:nvPr>
        </p:nvSpPr>
        <p:spPr>
          <a:xfrm>
            <a:off x="5004901" y="3768444"/>
            <a:ext cx="2142023" cy="338555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spcBef>
                <a:spcPts val="200"/>
              </a:spcBef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72" name="Shape 365"/>
          <p:cNvSpPr>
            <a:spLocks noGrp="1"/>
          </p:cNvSpPr>
          <p:nvPr>
            <p:ph type="pic" sz="quarter" idx="17"/>
          </p:nvPr>
        </p:nvSpPr>
        <p:spPr>
          <a:xfrm>
            <a:off x="5604426" y="2484078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73" name="Shape 366"/>
          <p:cNvSpPr>
            <a:spLocks noGrp="1"/>
          </p:cNvSpPr>
          <p:nvPr>
            <p:ph type="body" sz="quarter" idx="18"/>
          </p:nvPr>
        </p:nvSpPr>
        <p:spPr>
          <a:xfrm>
            <a:off x="7351287" y="3527042"/>
            <a:ext cx="2142023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74" name="Shape 367"/>
          <p:cNvSpPr>
            <a:spLocks noGrp="1"/>
          </p:cNvSpPr>
          <p:nvPr>
            <p:ph type="body" sz="quarter" idx="19"/>
          </p:nvPr>
        </p:nvSpPr>
        <p:spPr>
          <a:xfrm>
            <a:off x="7351286" y="3768444"/>
            <a:ext cx="2142023" cy="338555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spcBef>
                <a:spcPts val="500"/>
              </a:spcBef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75" name="Shape 368"/>
          <p:cNvSpPr>
            <a:spLocks noGrp="1"/>
          </p:cNvSpPr>
          <p:nvPr>
            <p:ph type="pic" sz="quarter" idx="20"/>
          </p:nvPr>
        </p:nvSpPr>
        <p:spPr>
          <a:xfrm>
            <a:off x="7950810" y="2484078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76" name="Shape 369"/>
          <p:cNvSpPr>
            <a:spLocks noGrp="1"/>
          </p:cNvSpPr>
          <p:nvPr>
            <p:ph type="body" sz="quarter" idx="21"/>
          </p:nvPr>
        </p:nvSpPr>
        <p:spPr>
          <a:xfrm>
            <a:off x="9697673" y="3527042"/>
            <a:ext cx="2142023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77" name="Shape 370"/>
          <p:cNvSpPr>
            <a:spLocks noGrp="1"/>
          </p:cNvSpPr>
          <p:nvPr>
            <p:ph type="body" sz="quarter" idx="22"/>
          </p:nvPr>
        </p:nvSpPr>
        <p:spPr>
          <a:xfrm>
            <a:off x="9697671" y="3768444"/>
            <a:ext cx="2142023" cy="169278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78" name="Shape 371"/>
          <p:cNvSpPr>
            <a:spLocks noGrp="1"/>
          </p:cNvSpPr>
          <p:nvPr>
            <p:ph type="pic" sz="quarter" idx="23"/>
          </p:nvPr>
        </p:nvSpPr>
        <p:spPr>
          <a:xfrm>
            <a:off x="10297196" y="2484078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79" name="Shape 372"/>
          <p:cNvSpPr>
            <a:spLocks noGrp="1"/>
          </p:cNvSpPr>
          <p:nvPr>
            <p:ph type="body" sz="quarter" idx="24"/>
          </p:nvPr>
        </p:nvSpPr>
        <p:spPr>
          <a:xfrm>
            <a:off x="312132" y="3527042"/>
            <a:ext cx="2142022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80" name="Shape 373"/>
          <p:cNvSpPr>
            <a:spLocks noGrp="1"/>
          </p:cNvSpPr>
          <p:nvPr>
            <p:ph type="body" sz="quarter" idx="25"/>
          </p:nvPr>
        </p:nvSpPr>
        <p:spPr>
          <a:xfrm>
            <a:off x="312131" y="3768444"/>
            <a:ext cx="2142022" cy="169278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81" name="Shape 374"/>
          <p:cNvSpPr>
            <a:spLocks noGrp="1"/>
          </p:cNvSpPr>
          <p:nvPr>
            <p:ph type="pic" sz="quarter" idx="26"/>
          </p:nvPr>
        </p:nvSpPr>
        <p:spPr>
          <a:xfrm>
            <a:off x="911655" y="2484078"/>
            <a:ext cx="942976" cy="93943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82" name="Shape 375"/>
          <p:cNvSpPr>
            <a:spLocks noGrp="1"/>
          </p:cNvSpPr>
          <p:nvPr>
            <p:ph type="body" sz="quarter" idx="27"/>
          </p:nvPr>
        </p:nvSpPr>
        <p:spPr>
          <a:xfrm>
            <a:off x="2658517" y="3527042"/>
            <a:ext cx="2142022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83" name="Shape 376"/>
          <p:cNvSpPr>
            <a:spLocks noGrp="1"/>
          </p:cNvSpPr>
          <p:nvPr>
            <p:ph type="body" sz="quarter" idx="28"/>
          </p:nvPr>
        </p:nvSpPr>
        <p:spPr>
          <a:xfrm>
            <a:off x="2658516" y="3768444"/>
            <a:ext cx="2142023" cy="338555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84" name="Shape 377"/>
          <p:cNvSpPr>
            <a:spLocks noGrp="1"/>
          </p:cNvSpPr>
          <p:nvPr>
            <p:ph type="pic" sz="quarter" idx="29"/>
          </p:nvPr>
        </p:nvSpPr>
        <p:spPr>
          <a:xfrm>
            <a:off x="3258039" y="2484078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85" name="Shape 378"/>
          <p:cNvSpPr>
            <a:spLocks noGrp="1"/>
          </p:cNvSpPr>
          <p:nvPr>
            <p:ph type="body" sz="quarter" idx="30"/>
          </p:nvPr>
        </p:nvSpPr>
        <p:spPr>
          <a:xfrm>
            <a:off x="5004903" y="5541085"/>
            <a:ext cx="2142023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86" name="Shape 379"/>
          <p:cNvSpPr>
            <a:spLocks noGrp="1"/>
          </p:cNvSpPr>
          <p:nvPr>
            <p:ph type="body" sz="quarter" idx="31"/>
          </p:nvPr>
        </p:nvSpPr>
        <p:spPr>
          <a:xfrm>
            <a:off x="5004901" y="5782486"/>
            <a:ext cx="2142023" cy="338555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87" name="Shape 380"/>
          <p:cNvSpPr>
            <a:spLocks noGrp="1"/>
          </p:cNvSpPr>
          <p:nvPr>
            <p:ph type="pic" sz="quarter" idx="32"/>
          </p:nvPr>
        </p:nvSpPr>
        <p:spPr>
          <a:xfrm>
            <a:off x="5604426" y="4498121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88" name="Shape 381"/>
          <p:cNvSpPr>
            <a:spLocks noGrp="1"/>
          </p:cNvSpPr>
          <p:nvPr>
            <p:ph type="body" sz="quarter" idx="33"/>
          </p:nvPr>
        </p:nvSpPr>
        <p:spPr>
          <a:xfrm>
            <a:off x="7351287" y="5541085"/>
            <a:ext cx="2142023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89" name="Shape 382"/>
          <p:cNvSpPr>
            <a:spLocks noGrp="1"/>
          </p:cNvSpPr>
          <p:nvPr>
            <p:ph type="body" sz="quarter" idx="34"/>
          </p:nvPr>
        </p:nvSpPr>
        <p:spPr>
          <a:xfrm>
            <a:off x="7351286" y="5782486"/>
            <a:ext cx="2142023" cy="338555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90" name="Shape 383"/>
          <p:cNvSpPr>
            <a:spLocks noGrp="1"/>
          </p:cNvSpPr>
          <p:nvPr>
            <p:ph type="pic" sz="quarter" idx="35"/>
          </p:nvPr>
        </p:nvSpPr>
        <p:spPr>
          <a:xfrm>
            <a:off x="7950810" y="4498121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91" name="Shape 384"/>
          <p:cNvSpPr>
            <a:spLocks noGrp="1"/>
          </p:cNvSpPr>
          <p:nvPr>
            <p:ph type="body" sz="quarter" idx="36"/>
          </p:nvPr>
        </p:nvSpPr>
        <p:spPr>
          <a:xfrm>
            <a:off x="9697673" y="5541085"/>
            <a:ext cx="2142023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92" name="Shape 385"/>
          <p:cNvSpPr>
            <a:spLocks noGrp="1"/>
          </p:cNvSpPr>
          <p:nvPr>
            <p:ph type="body" sz="quarter" idx="37"/>
          </p:nvPr>
        </p:nvSpPr>
        <p:spPr>
          <a:xfrm>
            <a:off x="9697671" y="5782486"/>
            <a:ext cx="2142023" cy="169278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93" name="Shape 386"/>
          <p:cNvSpPr>
            <a:spLocks noGrp="1"/>
          </p:cNvSpPr>
          <p:nvPr>
            <p:ph type="pic" sz="quarter" idx="38"/>
          </p:nvPr>
        </p:nvSpPr>
        <p:spPr>
          <a:xfrm>
            <a:off x="10297196" y="4498121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94" name="Shape 387"/>
          <p:cNvSpPr>
            <a:spLocks noGrp="1"/>
          </p:cNvSpPr>
          <p:nvPr>
            <p:ph type="body" sz="quarter" idx="39"/>
          </p:nvPr>
        </p:nvSpPr>
        <p:spPr>
          <a:xfrm>
            <a:off x="312132" y="5541085"/>
            <a:ext cx="2142022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95" name="Shape 388"/>
          <p:cNvSpPr>
            <a:spLocks noGrp="1"/>
          </p:cNvSpPr>
          <p:nvPr>
            <p:ph type="body" sz="quarter" idx="40"/>
          </p:nvPr>
        </p:nvSpPr>
        <p:spPr>
          <a:xfrm>
            <a:off x="312131" y="5782486"/>
            <a:ext cx="2142022" cy="169278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96" name="Shape 389"/>
          <p:cNvSpPr>
            <a:spLocks noGrp="1"/>
          </p:cNvSpPr>
          <p:nvPr>
            <p:ph type="pic" sz="quarter" idx="41"/>
          </p:nvPr>
        </p:nvSpPr>
        <p:spPr>
          <a:xfrm>
            <a:off x="911655" y="4498121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897" name="Shape 390"/>
          <p:cNvSpPr>
            <a:spLocks noGrp="1"/>
          </p:cNvSpPr>
          <p:nvPr>
            <p:ph type="body" sz="quarter" idx="42"/>
          </p:nvPr>
        </p:nvSpPr>
        <p:spPr>
          <a:xfrm>
            <a:off x="2658517" y="5541085"/>
            <a:ext cx="2142022" cy="184667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 b="1"/>
            </a:pPr>
            <a:endParaRPr/>
          </a:p>
        </p:txBody>
      </p:sp>
      <p:sp>
        <p:nvSpPr>
          <p:cNvPr id="1048898" name="Shape 391"/>
          <p:cNvSpPr>
            <a:spLocks noGrp="1"/>
          </p:cNvSpPr>
          <p:nvPr>
            <p:ph type="body" sz="quarter" idx="43"/>
          </p:nvPr>
        </p:nvSpPr>
        <p:spPr>
          <a:xfrm>
            <a:off x="2658516" y="5782486"/>
            <a:ext cx="2142023" cy="338555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100">
                <a:solidFill>
                  <a:schemeClr val="accent5"/>
                </a:solidFill>
              </a:defRPr>
            </a:pPr>
            <a:endParaRPr/>
          </a:p>
        </p:txBody>
      </p:sp>
      <p:sp>
        <p:nvSpPr>
          <p:cNvPr id="1048899" name="Shape 392"/>
          <p:cNvSpPr>
            <a:spLocks noGrp="1"/>
          </p:cNvSpPr>
          <p:nvPr>
            <p:ph type="pic" sz="quarter" idx="44"/>
          </p:nvPr>
        </p:nvSpPr>
        <p:spPr>
          <a:xfrm>
            <a:off x="3258039" y="4498121"/>
            <a:ext cx="942976" cy="942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8900" name="Shape 393"/>
          <p:cNvSpPr>
            <a:spLocks noGrp="1"/>
          </p:cNvSpPr>
          <p:nvPr>
            <p:ph type="title"/>
          </p:nvPr>
        </p:nvSpPr>
        <p:spPr>
          <a:xfrm>
            <a:off x="438150" y="408552"/>
            <a:ext cx="397383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901" name="Shape 394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295135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chemes &amp; charts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Shape 401"/>
          <p:cNvSpPr>
            <a:spLocks noGrp="1"/>
          </p:cNvSpPr>
          <p:nvPr>
            <p:ph type="body" sz="quarter" idx="1"/>
          </p:nvPr>
        </p:nvSpPr>
        <p:spPr>
          <a:xfrm>
            <a:off x="434976" y="996656"/>
            <a:ext cx="6861175" cy="2462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</a:lvl1pPr>
            <a:lvl2pPr marL="685800" indent="-228600">
              <a:lnSpc>
                <a:spcPct val="100000"/>
              </a:lnSpc>
              <a:buSzPct val="100000"/>
              <a:buChar char="•"/>
            </a:lvl2pPr>
            <a:lvl3pPr marL="1143000" indent="-228600">
              <a:lnSpc>
                <a:spcPct val="100000"/>
              </a:lnSpc>
              <a:buSzPct val="100000"/>
              <a:buChar char="•"/>
            </a:lvl3pPr>
            <a:lvl4pPr marL="1600200" indent="-228600">
              <a:lnSpc>
                <a:spcPct val="100000"/>
              </a:lnSpc>
              <a:buSzPct val="100000"/>
              <a:buChar char="•"/>
            </a:lvl4pPr>
            <a:lvl5pPr marL="2057400" indent="-228600">
              <a:lnSpc>
                <a:spcPct val="100000"/>
              </a:lnSpc>
              <a:buSzPct val="100000"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779" name="Shape 402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780" name="Shape 403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496436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chemes &amp; charts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3" name="Shape 410"/>
          <p:cNvSpPr>
            <a:spLocks noGrp="1"/>
          </p:cNvSpPr>
          <p:nvPr>
            <p:ph type="body" idx="1"/>
          </p:nvPr>
        </p:nvSpPr>
        <p:spPr>
          <a:xfrm>
            <a:off x="434976" y="990457"/>
            <a:ext cx="8147051" cy="442383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954" name="Shape 411"/>
          <p:cNvSpPr>
            <a:spLocks noGrp="1"/>
          </p:cNvSpPr>
          <p:nvPr>
            <p:ph type="body" sz="quarter" idx="13"/>
          </p:nvPr>
        </p:nvSpPr>
        <p:spPr>
          <a:xfrm>
            <a:off x="434975" y="5613370"/>
            <a:ext cx="6861175" cy="246222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048955" name="Shape 412"/>
          <p:cNvSpPr>
            <a:spLocks noGrp="1"/>
          </p:cNvSpPr>
          <p:nvPr>
            <p:ph type="body" sz="quarter" idx="14"/>
          </p:nvPr>
        </p:nvSpPr>
        <p:spPr>
          <a:xfrm>
            <a:off x="8746549" y="990457"/>
            <a:ext cx="3007302" cy="728311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50391">
              <a:lnSpc>
                <a:spcPct val="100000"/>
              </a:lnSpc>
              <a:spcBef>
                <a:spcPts val="900"/>
              </a:spcBef>
              <a:defRPr sz="5022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048956" name="Shape 413"/>
          <p:cNvSpPr>
            <a:spLocks noGrp="1"/>
          </p:cNvSpPr>
          <p:nvPr>
            <p:ph type="body" sz="quarter" idx="15"/>
          </p:nvPr>
        </p:nvSpPr>
        <p:spPr>
          <a:xfrm>
            <a:off x="8746549" y="1820141"/>
            <a:ext cx="300730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749808">
              <a:lnSpc>
                <a:spcPct val="100000"/>
              </a:lnSpc>
              <a:spcBef>
                <a:spcPts val="800"/>
              </a:spcBef>
              <a:defRPr sz="1640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048957" name="Shape 414"/>
          <p:cNvSpPr>
            <a:spLocks noGrp="1"/>
          </p:cNvSpPr>
          <p:nvPr>
            <p:ph type="body" sz="quarter" idx="16"/>
          </p:nvPr>
        </p:nvSpPr>
        <p:spPr>
          <a:xfrm>
            <a:off x="8746549" y="2193134"/>
            <a:ext cx="300730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1048958" name="Shape 415"/>
          <p:cNvSpPr>
            <a:spLocks noGrp="1"/>
          </p:cNvSpPr>
          <p:nvPr>
            <p:ph type="body" sz="quarter" idx="17"/>
          </p:nvPr>
        </p:nvSpPr>
        <p:spPr>
          <a:xfrm>
            <a:off x="8746549" y="2838307"/>
            <a:ext cx="3007302" cy="728311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50391">
              <a:lnSpc>
                <a:spcPct val="100000"/>
              </a:lnSpc>
              <a:spcBef>
                <a:spcPts val="900"/>
              </a:spcBef>
              <a:defRPr sz="5022">
                <a:solidFill>
                  <a:srgbClr val="AFABAB"/>
                </a:solidFill>
              </a:defRPr>
            </a:pPr>
            <a:endParaRPr/>
          </a:p>
        </p:txBody>
      </p:sp>
      <p:sp>
        <p:nvSpPr>
          <p:cNvPr id="1048959" name="Shape 416"/>
          <p:cNvSpPr>
            <a:spLocks noGrp="1"/>
          </p:cNvSpPr>
          <p:nvPr>
            <p:ph type="body" sz="quarter" idx="18"/>
          </p:nvPr>
        </p:nvSpPr>
        <p:spPr>
          <a:xfrm>
            <a:off x="8746549" y="3667990"/>
            <a:ext cx="300730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749808">
              <a:lnSpc>
                <a:spcPct val="100000"/>
              </a:lnSpc>
              <a:spcBef>
                <a:spcPts val="800"/>
              </a:spcBef>
              <a:defRPr sz="1640">
                <a:solidFill>
                  <a:srgbClr val="AFABAB"/>
                </a:solidFill>
              </a:defRPr>
            </a:pPr>
            <a:endParaRPr/>
          </a:p>
        </p:txBody>
      </p:sp>
      <p:sp>
        <p:nvSpPr>
          <p:cNvPr id="1048960" name="Shape 417"/>
          <p:cNvSpPr>
            <a:spLocks noGrp="1"/>
          </p:cNvSpPr>
          <p:nvPr>
            <p:ph type="body" sz="quarter" idx="19"/>
          </p:nvPr>
        </p:nvSpPr>
        <p:spPr>
          <a:xfrm>
            <a:off x="8746549" y="4040985"/>
            <a:ext cx="300730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>
                <a:solidFill>
                  <a:srgbClr val="AFABAB"/>
                </a:solidFill>
              </a:defRPr>
            </a:pPr>
            <a:endParaRPr/>
          </a:p>
        </p:txBody>
      </p:sp>
      <p:sp>
        <p:nvSpPr>
          <p:cNvPr id="1048961" name="Shape 418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962" name="Shape 419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32552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3"/>
          <p:cNvSpPr>
            <a:spLocks noGrp="1"/>
          </p:cNvSpPr>
          <p:nvPr>
            <p:ph type="body" sz="quarter" idx="36" hasCustomPrompt="1"/>
          </p:nvPr>
        </p:nvSpPr>
        <p:spPr>
          <a:xfrm>
            <a:off x="434977" y="4329436"/>
            <a:ext cx="5137002" cy="221599"/>
          </a:xfrm>
        </p:spPr>
        <p:txBody>
          <a:bodyPr lIns="0" tIns="0" rIns="0" bIns="0" anchor="t" anchorCtr="0">
            <a:spAutoFit/>
          </a:bodyPr>
          <a:lstStyle>
            <a:lvl1pPr marL="0" indent="0">
              <a:buFontTx/>
              <a:buNone/>
              <a:defRPr sz="1600" i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Secondary text area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4976" y="2624407"/>
            <a:ext cx="5790337" cy="1491177"/>
          </a:xfrm>
        </p:spPr>
        <p:txBody>
          <a:bodyPr anchor="t" anchorCtr="0">
            <a:spAutoFit/>
          </a:bodyPr>
          <a:lstStyle>
            <a:lvl1pPr>
              <a:lnSpc>
                <a:spcPct val="85000"/>
              </a:lnSpc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Who We Are,</a:t>
            </a:r>
            <a:br>
              <a:rPr lang="en-US" dirty="0"/>
            </a:br>
            <a:r>
              <a:rPr lang="en-US" dirty="0"/>
              <a:t>What We Do,</a:t>
            </a:r>
            <a:br>
              <a:rPr lang="en-US" dirty="0"/>
            </a:br>
            <a:r>
              <a:rPr lang="en-US" dirty="0"/>
              <a:t>What Matters To Us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27" name="Группа 26"/>
          <p:cNvGrpSpPr/>
          <p:nvPr userDrawn="1"/>
        </p:nvGrpSpPr>
        <p:grpSpPr>
          <a:xfrm>
            <a:off x="10634663" y="6329060"/>
            <a:ext cx="1114425" cy="245481"/>
            <a:chOff x="6459538" y="1474788"/>
            <a:chExt cx="4259262" cy="938212"/>
          </a:xfrm>
          <a:solidFill>
            <a:schemeClr val="bg1">
              <a:lumMod val="75000"/>
            </a:schemeClr>
          </a:solidFill>
        </p:grpSpPr>
        <p:sp>
          <p:nvSpPr>
            <p:cNvPr id="28" name="Freeform 5"/>
            <p:cNvSpPr>
              <a:spLocks/>
            </p:cNvSpPr>
            <p:nvPr userDrawn="1"/>
          </p:nvSpPr>
          <p:spPr bwMode="auto">
            <a:xfrm>
              <a:off x="7113588" y="2036763"/>
              <a:ext cx="153987" cy="155575"/>
            </a:xfrm>
            <a:custGeom>
              <a:avLst/>
              <a:gdLst>
                <a:gd name="T0" fmla="*/ 50 w 97"/>
                <a:gd name="T1" fmla="*/ 98 h 98"/>
                <a:gd name="T2" fmla="*/ 97 w 97"/>
                <a:gd name="T3" fmla="*/ 0 h 98"/>
                <a:gd name="T4" fmla="*/ 0 w 97"/>
                <a:gd name="T5" fmla="*/ 0 h 98"/>
                <a:gd name="T6" fmla="*/ 50 w 97"/>
                <a:gd name="T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98">
                  <a:moveTo>
                    <a:pt x="50" y="98"/>
                  </a:moveTo>
                  <a:lnTo>
                    <a:pt x="97" y="0"/>
                  </a:lnTo>
                  <a:lnTo>
                    <a:pt x="0" y="0"/>
                  </a:lnTo>
                  <a:lnTo>
                    <a:pt x="5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6"/>
            <p:cNvSpPr>
              <a:spLocks noEditPoints="1"/>
            </p:cNvSpPr>
            <p:nvPr userDrawn="1"/>
          </p:nvSpPr>
          <p:spPr bwMode="auto">
            <a:xfrm>
              <a:off x="10402888" y="1649413"/>
              <a:ext cx="315912" cy="217487"/>
            </a:xfrm>
            <a:custGeom>
              <a:avLst/>
              <a:gdLst>
                <a:gd name="T0" fmla="*/ 83 w 84"/>
                <a:gd name="T1" fmla="*/ 42 h 57"/>
                <a:gd name="T2" fmla="*/ 77 w 84"/>
                <a:gd name="T3" fmla="*/ 42 h 57"/>
                <a:gd name="T4" fmla="*/ 84 w 84"/>
                <a:gd name="T5" fmla="*/ 27 h 57"/>
                <a:gd name="T6" fmla="*/ 56 w 84"/>
                <a:gd name="T7" fmla="*/ 0 h 57"/>
                <a:gd name="T8" fmla="*/ 28 w 84"/>
                <a:gd name="T9" fmla="*/ 26 h 57"/>
                <a:gd name="T10" fmla="*/ 34 w 84"/>
                <a:gd name="T11" fmla="*/ 41 h 57"/>
                <a:gd name="T12" fmla="*/ 0 w 84"/>
                <a:gd name="T13" fmla="*/ 41 h 57"/>
                <a:gd name="T14" fmla="*/ 0 w 84"/>
                <a:gd name="T15" fmla="*/ 57 h 57"/>
                <a:gd name="T16" fmla="*/ 83 w 84"/>
                <a:gd name="T17" fmla="*/ 57 h 57"/>
                <a:gd name="T18" fmla="*/ 83 w 84"/>
                <a:gd name="T19" fmla="*/ 42 h 57"/>
                <a:gd name="T20" fmla="*/ 56 w 84"/>
                <a:gd name="T21" fmla="*/ 42 h 57"/>
                <a:gd name="T22" fmla="*/ 42 w 84"/>
                <a:gd name="T23" fmla="*/ 29 h 57"/>
                <a:gd name="T24" fmla="*/ 56 w 84"/>
                <a:gd name="T25" fmla="*/ 16 h 57"/>
                <a:gd name="T26" fmla="*/ 56 w 84"/>
                <a:gd name="T27" fmla="*/ 16 h 57"/>
                <a:gd name="T28" fmla="*/ 70 w 84"/>
                <a:gd name="T29" fmla="*/ 29 h 57"/>
                <a:gd name="T30" fmla="*/ 56 w 84"/>
                <a:gd name="T31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57">
                  <a:moveTo>
                    <a:pt x="83" y="42"/>
                  </a:moveTo>
                  <a:cubicBezTo>
                    <a:pt x="77" y="42"/>
                    <a:pt x="77" y="42"/>
                    <a:pt x="77" y="42"/>
                  </a:cubicBezTo>
                  <a:cubicBezTo>
                    <a:pt x="81" y="40"/>
                    <a:pt x="84" y="34"/>
                    <a:pt x="84" y="27"/>
                  </a:cubicBezTo>
                  <a:cubicBezTo>
                    <a:pt x="84" y="13"/>
                    <a:pt x="75" y="0"/>
                    <a:pt x="56" y="0"/>
                  </a:cubicBezTo>
                  <a:cubicBezTo>
                    <a:pt x="36" y="0"/>
                    <a:pt x="28" y="15"/>
                    <a:pt x="28" y="26"/>
                  </a:cubicBezTo>
                  <a:cubicBezTo>
                    <a:pt x="28" y="28"/>
                    <a:pt x="28" y="36"/>
                    <a:pt x="34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83" y="57"/>
                    <a:pt x="83" y="57"/>
                    <a:pt x="83" y="57"/>
                  </a:cubicBezTo>
                  <a:lnTo>
                    <a:pt x="83" y="42"/>
                  </a:lnTo>
                  <a:close/>
                  <a:moveTo>
                    <a:pt x="56" y="42"/>
                  </a:moveTo>
                  <a:cubicBezTo>
                    <a:pt x="49" y="42"/>
                    <a:pt x="42" y="37"/>
                    <a:pt x="42" y="29"/>
                  </a:cubicBezTo>
                  <a:cubicBezTo>
                    <a:pt x="42" y="21"/>
                    <a:pt x="49" y="16"/>
                    <a:pt x="56" y="1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63" y="16"/>
                    <a:pt x="70" y="21"/>
                    <a:pt x="70" y="29"/>
                  </a:cubicBezTo>
                  <a:cubicBezTo>
                    <a:pt x="70" y="37"/>
                    <a:pt x="63" y="42"/>
                    <a:pt x="56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7"/>
            <p:cNvSpPr>
              <a:spLocks noEditPoints="1"/>
            </p:cNvSpPr>
            <p:nvPr userDrawn="1"/>
          </p:nvSpPr>
          <p:spPr bwMode="auto">
            <a:xfrm>
              <a:off x="10509250" y="1908175"/>
              <a:ext cx="209550" cy="223837"/>
            </a:xfrm>
            <a:custGeom>
              <a:avLst/>
              <a:gdLst>
                <a:gd name="T0" fmla="*/ 49 w 56"/>
                <a:gd name="T1" fmla="*/ 16 h 59"/>
                <a:gd name="T2" fmla="*/ 55 w 56"/>
                <a:gd name="T3" fmla="*/ 16 h 59"/>
                <a:gd name="T4" fmla="*/ 55 w 56"/>
                <a:gd name="T5" fmla="*/ 0 h 59"/>
                <a:gd name="T6" fmla="*/ 1 w 56"/>
                <a:gd name="T7" fmla="*/ 0 h 59"/>
                <a:gd name="T8" fmla="*/ 1 w 56"/>
                <a:gd name="T9" fmla="*/ 16 h 59"/>
                <a:gd name="T10" fmla="*/ 7 w 56"/>
                <a:gd name="T11" fmla="*/ 16 h 59"/>
                <a:gd name="T12" fmla="*/ 0 w 56"/>
                <a:gd name="T13" fmla="*/ 32 h 59"/>
                <a:gd name="T14" fmla="*/ 28 w 56"/>
                <a:gd name="T15" fmla="*/ 59 h 59"/>
                <a:gd name="T16" fmla="*/ 56 w 56"/>
                <a:gd name="T17" fmla="*/ 32 h 59"/>
                <a:gd name="T18" fmla="*/ 49 w 56"/>
                <a:gd name="T19" fmla="*/ 16 h 59"/>
                <a:gd name="T20" fmla="*/ 28 w 56"/>
                <a:gd name="T21" fmla="*/ 43 h 59"/>
                <a:gd name="T22" fmla="*/ 28 w 56"/>
                <a:gd name="T23" fmla="*/ 43 h 59"/>
                <a:gd name="T24" fmla="*/ 14 w 56"/>
                <a:gd name="T25" fmla="*/ 30 h 59"/>
                <a:gd name="T26" fmla="*/ 22 w 56"/>
                <a:gd name="T27" fmla="*/ 17 h 59"/>
                <a:gd name="T28" fmla="*/ 29 w 56"/>
                <a:gd name="T29" fmla="*/ 16 h 59"/>
                <a:gd name="T30" fmla="*/ 36 w 56"/>
                <a:gd name="T31" fmla="*/ 18 h 59"/>
                <a:gd name="T32" fmla="*/ 42 w 56"/>
                <a:gd name="T33" fmla="*/ 29 h 59"/>
                <a:gd name="T34" fmla="*/ 28 w 56"/>
                <a:gd name="T35" fmla="*/ 4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9">
                  <a:moveTo>
                    <a:pt x="49" y="16"/>
                  </a:moveTo>
                  <a:cubicBezTo>
                    <a:pt x="55" y="16"/>
                    <a:pt x="55" y="16"/>
                    <a:pt x="55" y="16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4" y="18"/>
                    <a:pt x="0" y="23"/>
                    <a:pt x="0" y="32"/>
                  </a:cubicBezTo>
                  <a:cubicBezTo>
                    <a:pt x="0" y="46"/>
                    <a:pt x="11" y="59"/>
                    <a:pt x="28" y="59"/>
                  </a:cubicBezTo>
                  <a:cubicBezTo>
                    <a:pt x="43" y="59"/>
                    <a:pt x="56" y="49"/>
                    <a:pt x="56" y="32"/>
                  </a:cubicBezTo>
                  <a:cubicBezTo>
                    <a:pt x="56" y="26"/>
                    <a:pt x="54" y="19"/>
                    <a:pt x="49" y="16"/>
                  </a:cubicBezTo>
                  <a:close/>
                  <a:moveTo>
                    <a:pt x="28" y="43"/>
                  </a:moveTo>
                  <a:cubicBezTo>
                    <a:pt x="28" y="43"/>
                    <a:pt x="28" y="43"/>
                    <a:pt x="28" y="43"/>
                  </a:cubicBezTo>
                  <a:cubicBezTo>
                    <a:pt x="22" y="43"/>
                    <a:pt x="14" y="39"/>
                    <a:pt x="14" y="30"/>
                  </a:cubicBezTo>
                  <a:cubicBezTo>
                    <a:pt x="14" y="23"/>
                    <a:pt x="18" y="19"/>
                    <a:pt x="22" y="17"/>
                  </a:cubicBezTo>
                  <a:cubicBezTo>
                    <a:pt x="24" y="16"/>
                    <a:pt x="26" y="16"/>
                    <a:pt x="29" y="16"/>
                  </a:cubicBezTo>
                  <a:cubicBezTo>
                    <a:pt x="31" y="16"/>
                    <a:pt x="34" y="17"/>
                    <a:pt x="36" y="18"/>
                  </a:cubicBezTo>
                  <a:cubicBezTo>
                    <a:pt x="39" y="20"/>
                    <a:pt x="42" y="24"/>
                    <a:pt x="42" y="29"/>
                  </a:cubicBezTo>
                  <a:cubicBezTo>
                    <a:pt x="42" y="39"/>
                    <a:pt x="33" y="43"/>
                    <a:pt x="2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8"/>
            <p:cNvSpPr>
              <a:spLocks/>
            </p:cNvSpPr>
            <p:nvPr userDrawn="1"/>
          </p:nvSpPr>
          <p:spPr bwMode="auto">
            <a:xfrm>
              <a:off x="8342313" y="1862138"/>
              <a:ext cx="153987" cy="155575"/>
            </a:xfrm>
            <a:custGeom>
              <a:avLst/>
              <a:gdLst>
                <a:gd name="T0" fmla="*/ 97 w 97"/>
                <a:gd name="T1" fmla="*/ 0 h 98"/>
                <a:gd name="T2" fmla="*/ 0 w 97"/>
                <a:gd name="T3" fmla="*/ 50 h 98"/>
                <a:gd name="T4" fmla="*/ 97 w 97"/>
                <a:gd name="T5" fmla="*/ 98 h 98"/>
                <a:gd name="T6" fmla="*/ 97 w 97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98">
                  <a:moveTo>
                    <a:pt x="97" y="0"/>
                  </a:moveTo>
                  <a:lnTo>
                    <a:pt x="0" y="50"/>
                  </a:lnTo>
                  <a:lnTo>
                    <a:pt x="97" y="98"/>
                  </a:lnTo>
                  <a:lnTo>
                    <a:pt x="9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Rectangle 9"/>
            <p:cNvSpPr>
              <a:spLocks noChangeArrowheads="1"/>
            </p:cNvSpPr>
            <p:nvPr userDrawn="1"/>
          </p:nvSpPr>
          <p:spPr bwMode="auto">
            <a:xfrm>
              <a:off x="10402888" y="2173288"/>
              <a:ext cx="312737" cy="603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10"/>
            <p:cNvSpPr>
              <a:spLocks/>
            </p:cNvSpPr>
            <p:nvPr userDrawn="1"/>
          </p:nvSpPr>
          <p:spPr bwMode="auto">
            <a:xfrm>
              <a:off x="10058400" y="2078038"/>
              <a:ext cx="153987" cy="155575"/>
            </a:xfrm>
            <a:custGeom>
              <a:avLst/>
              <a:gdLst>
                <a:gd name="T0" fmla="*/ 0 w 97"/>
                <a:gd name="T1" fmla="*/ 98 h 98"/>
                <a:gd name="T2" fmla="*/ 97 w 97"/>
                <a:gd name="T3" fmla="*/ 98 h 98"/>
                <a:gd name="T4" fmla="*/ 49 w 97"/>
                <a:gd name="T5" fmla="*/ 0 h 98"/>
                <a:gd name="T6" fmla="*/ 0 w 97"/>
                <a:gd name="T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7" h="98">
                  <a:moveTo>
                    <a:pt x="0" y="98"/>
                  </a:moveTo>
                  <a:lnTo>
                    <a:pt x="97" y="98"/>
                  </a:lnTo>
                  <a:lnTo>
                    <a:pt x="49" y="0"/>
                  </a:ln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11"/>
            <p:cNvSpPr>
              <a:spLocks/>
            </p:cNvSpPr>
            <p:nvPr userDrawn="1"/>
          </p:nvSpPr>
          <p:spPr bwMode="auto">
            <a:xfrm>
              <a:off x="6910388" y="1627188"/>
              <a:ext cx="560387" cy="606425"/>
            </a:xfrm>
            <a:custGeom>
              <a:avLst/>
              <a:gdLst>
                <a:gd name="T0" fmla="*/ 178 w 353"/>
                <a:gd name="T1" fmla="*/ 0 h 382"/>
                <a:gd name="T2" fmla="*/ 0 w 353"/>
                <a:gd name="T3" fmla="*/ 382 h 382"/>
                <a:gd name="T4" fmla="*/ 69 w 353"/>
                <a:gd name="T5" fmla="*/ 382 h 382"/>
                <a:gd name="T6" fmla="*/ 178 w 353"/>
                <a:gd name="T7" fmla="*/ 148 h 382"/>
                <a:gd name="T8" fmla="*/ 284 w 353"/>
                <a:gd name="T9" fmla="*/ 382 h 382"/>
                <a:gd name="T10" fmla="*/ 353 w 353"/>
                <a:gd name="T11" fmla="*/ 382 h 382"/>
                <a:gd name="T12" fmla="*/ 178 w 353"/>
                <a:gd name="T13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3" h="382">
                  <a:moveTo>
                    <a:pt x="178" y="0"/>
                  </a:moveTo>
                  <a:lnTo>
                    <a:pt x="0" y="382"/>
                  </a:lnTo>
                  <a:lnTo>
                    <a:pt x="69" y="382"/>
                  </a:lnTo>
                  <a:lnTo>
                    <a:pt x="178" y="148"/>
                  </a:lnTo>
                  <a:lnTo>
                    <a:pt x="284" y="382"/>
                  </a:lnTo>
                  <a:lnTo>
                    <a:pt x="353" y="382"/>
                  </a:lnTo>
                  <a:lnTo>
                    <a:pt x="1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12"/>
            <p:cNvSpPr>
              <a:spLocks/>
            </p:cNvSpPr>
            <p:nvPr userDrawn="1"/>
          </p:nvSpPr>
          <p:spPr bwMode="auto">
            <a:xfrm>
              <a:off x="8229600" y="1649413"/>
              <a:ext cx="346075" cy="584200"/>
            </a:xfrm>
            <a:custGeom>
              <a:avLst/>
              <a:gdLst>
                <a:gd name="T0" fmla="*/ 0 w 218"/>
                <a:gd name="T1" fmla="*/ 368 h 368"/>
                <a:gd name="T2" fmla="*/ 218 w 218"/>
                <a:gd name="T3" fmla="*/ 368 h 368"/>
                <a:gd name="T4" fmla="*/ 218 w 218"/>
                <a:gd name="T5" fmla="*/ 299 h 368"/>
                <a:gd name="T6" fmla="*/ 69 w 218"/>
                <a:gd name="T7" fmla="*/ 299 h 368"/>
                <a:gd name="T8" fmla="*/ 69 w 218"/>
                <a:gd name="T9" fmla="*/ 70 h 368"/>
                <a:gd name="T10" fmla="*/ 218 w 218"/>
                <a:gd name="T11" fmla="*/ 70 h 368"/>
                <a:gd name="T12" fmla="*/ 218 w 218"/>
                <a:gd name="T13" fmla="*/ 0 h 368"/>
                <a:gd name="T14" fmla="*/ 0 w 218"/>
                <a:gd name="T15" fmla="*/ 0 h 368"/>
                <a:gd name="T16" fmla="*/ 0 w 218"/>
                <a:gd name="T17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" h="368">
                  <a:moveTo>
                    <a:pt x="0" y="368"/>
                  </a:moveTo>
                  <a:lnTo>
                    <a:pt x="218" y="368"/>
                  </a:lnTo>
                  <a:lnTo>
                    <a:pt x="218" y="299"/>
                  </a:lnTo>
                  <a:lnTo>
                    <a:pt x="69" y="299"/>
                  </a:lnTo>
                  <a:lnTo>
                    <a:pt x="69" y="70"/>
                  </a:lnTo>
                  <a:lnTo>
                    <a:pt x="218" y="70"/>
                  </a:lnTo>
                  <a:lnTo>
                    <a:pt x="218" y="0"/>
                  </a:lnTo>
                  <a:lnTo>
                    <a:pt x="0" y="0"/>
                  </a:lnTo>
                  <a:lnTo>
                    <a:pt x="0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Rectangle 13"/>
            <p:cNvSpPr>
              <a:spLocks noChangeArrowheads="1"/>
            </p:cNvSpPr>
            <p:nvPr userDrawn="1"/>
          </p:nvSpPr>
          <p:spPr bwMode="auto">
            <a:xfrm>
              <a:off x="6459538" y="1649413"/>
              <a:ext cx="107950" cy="5842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14"/>
            <p:cNvSpPr>
              <a:spLocks/>
            </p:cNvSpPr>
            <p:nvPr userDrawn="1"/>
          </p:nvSpPr>
          <p:spPr bwMode="auto">
            <a:xfrm>
              <a:off x="6572250" y="1649413"/>
              <a:ext cx="330200" cy="584200"/>
            </a:xfrm>
            <a:custGeom>
              <a:avLst/>
              <a:gdLst>
                <a:gd name="T0" fmla="*/ 128 w 208"/>
                <a:gd name="T1" fmla="*/ 0 h 368"/>
                <a:gd name="T2" fmla="*/ 0 w 208"/>
                <a:gd name="T3" fmla="*/ 184 h 368"/>
                <a:gd name="T4" fmla="*/ 128 w 208"/>
                <a:gd name="T5" fmla="*/ 368 h 368"/>
                <a:gd name="T6" fmla="*/ 208 w 208"/>
                <a:gd name="T7" fmla="*/ 368 h 368"/>
                <a:gd name="T8" fmla="*/ 80 w 208"/>
                <a:gd name="T9" fmla="*/ 184 h 368"/>
                <a:gd name="T10" fmla="*/ 208 w 208"/>
                <a:gd name="T11" fmla="*/ 0 h 368"/>
                <a:gd name="T12" fmla="*/ 128 w 208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368">
                  <a:moveTo>
                    <a:pt x="128" y="0"/>
                  </a:moveTo>
                  <a:lnTo>
                    <a:pt x="0" y="184"/>
                  </a:lnTo>
                  <a:lnTo>
                    <a:pt x="128" y="368"/>
                  </a:lnTo>
                  <a:lnTo>
                    <a:pt x="208" y="368"/>
                  </a:lnTo>
                  <a:lnTo>
                    <a:pt x="80" y="184"/>
                  </a:lnTo>
                  <a:lnTo>
                    <a:pt x="208" y="0"/>
                  </a:lnTo>
                  <a:lnTo>
                    <a:pt x="1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Rectangle 15"/>
            <p:cNvSpPr>
              <a:spLocks noChangeArrowheads="1"/>
            </p:cNvSpPr>
            <p:nvPr userDrawn="1"/>
          </p:nvSpPr>
          <p:spPr bwMode="auto">
            <a:xfrm>
              <a:off x="9440863" y="1649413"/>
              <a:ext cx="112712" cy="5842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16"/>
            <p:cNvSpPr>
              <a:spLocks/>
            </p:cNvSpPr>
            <p:nvPr userDrawn="1"/>
          </p:nvSpPr>
          <p:spPr bwMode="auto">
            <a:xfrm>
              <a:off x="9556750" y="1649413"/>
              <a:ext cx="331787" cy="584200"/>
            </a:xfrm>
            <a:custGeom>
              <a:avLst/>
              <a:gdLst>
                <a:gd name="T0" fmla="*/ 128 w 209"/>
                <a:gd name="T1" fmla="*/ 0 h 368"/>
                <a:gd name="T2" fmla="*/ 0 w 209"/>
                <a:gd name="T3" fmla="*/ 184 h 368"/>
                <a:gd name="T4" fmla="*/ 128 w 209"/>
                <a:gd name="T5" fmla="*/ 368 h 368"/>
                <a:gd name="T6" fmla="*/ 209 w 209"/>
                <a:gd name="T7" fmla="*/ 368 h 368"/>
                <a:gd name="T8" fmla="*/ 81 w 209"/>
                <a:gd name="T9" fmla="*/ 184 h 368"/>
                <a:gd name="T10" fmla="*/ 209 w 209"/>
                <a:gd name="T11" fmla="*/ 0 h 368"/>
                <a:gd name="T12" fmla="*/ 128 w 209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368">
                  <a:moveTo>
                    <a:pt x="128" y="0"/>
                  </a:moveTo>
                  <a:lnTo>
                    <a:pt x="0" y="184"/>
                  </a:lnTo>
                  <a:lnTo>
                    <a:pt x="128" y="368"/>
                  </a:lnTo>
                  <a:lnTo>
                    <a:pt x="209" y="368"/>
                  </a:lnTo>
                  <a:lnTo>
                    <a:pt x="81" y="184"/>
                  </a:lnTo>
                  <a:lnTo>
                    <a:pt x="209" y="0"/>
                  </a:lnTo>
                  <a:lnTo>
                    <a:pt x="1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17"/>
            <p:cNvSpPr>
              <a:spLocks/>
            </p:cNvSpPr>
            <p:nvPr userDrawn="1"/>
          </p:nvSpPr>
          <p:spPr bwMode="auto">
            <a:xfrm>
              <a:off x="8658225" y="1649413"/>
              <a:ext cx="444500" cy="584200"/>
            </a:xfrm>
            <a:custGeom>
              <a:avLst/>
              <a:gdLst>
                <a:gd name="T0" fmla="*/ 99 w 118"/>
                <a:gd name="T1" fmla="*/ 52 h 154"/>
                <a:gd name="T2" fmla="*/ 76 w 118"/>
                <a:gd name="T3" fmla="*/ 9 h 154"/>
                <a:gd name="T4" fmla="*/ 36 w 118"/>
                <a:gd name="T5" fmla="*/ 0 h 154"/>
                <a:gd name="T6" fmla="*/ 0 w 118"/>
                <a:gd name="T7" fmla="*/ 0 h 154"/>
                <a:gd name="T8" fmla="*/ 0 w 118"/>
                <a:gd name="T9" fmla="*/ 154 h 154"/>
                <a:gd name="T10" fmla="*/ 29 w 118"/>
                <a:gd name="T11" fmla="*/ 154 h 154"/>
                <a:gd name="T12" fmla="*/ 29 w 118"/>
                <a:gd name="T13" fmla="*/ 77 h 154"/>
                <a:gd name="T14" fmla="*/ 29 w 118"/>
                <a:gd name="T15" fmla="*/ 29 h 154"/>
                <a:gd name="T16" fmla="*/ 36 w 118"/>
                <a:gd name="T17" fmla="*/ 29 h 154"/>
                <a:gd name="T18" fmla="*/ 70 w 118"/>
                <a:gd name="T19" fmla="*/ 52 h 154"/>
                <a:gd name="T20" fmla="*/ 34 w 118"/>
                <a:gd name="T21" fmla="*/ 77 h 154"/>
                <a:gd name="T22" fmla="*/ 30 w 118"/>
                <a:gd name="T23" fmla="*/ 77 h 154"/>
                <a:gd name="T24" fmla="*/ 30 w 118"/>
                <a:gd name="T25" fmla="*/ 77 h 154"/>
                <a:gd name="T26" fmla="*/ 84 w 118"/>
                <a:gd name="T27" fmla="*/ 154 h 154"/>
                <a:gd name="T28" fmla="*/ 118 w 118"/>
                <a:gd name="T29" fmla="*/ 154 h 154"/>
                <a:gd name="T30" fmla="*/ 76 w 118"/>
                <a:gd name="T31" fmla="*/ 94 h 154"/>
                <a:gd name="T32" fmla="*/ 99 w 118"/>
                <a:gd name="T33" fmla="*/ 5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8" h="154">
                  <a:moveTo>
                    <a:pt x="99" y="52"/>
                  </a:moveTo>
                  <a:cubicBezTo>
                    <a:pt x="99" y="33"/>
                    <a:pt x="91" y="18"/>
                    <a:pt x="76" y="9"/>
                  </a:cubicBezTo>
                  <a:cubicBezTo>
                    <a:pt x="65" y="3"/>
                    <a:pt x="53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56" y="29"/>
                    <a:pt x="70" y="34"/>
                    <a:pt x="70" y="52"/>
                  </a:cubicBezTo>
                  <a:cubicBezTo>
                    <a:pt x="70" y="69"/>
                    <a:pt x="54" y="76"/>
                    <a:pt x="34" y="77"/>
                  </a:cubicBezTo>
                  <a:cubicBezTo>
                    <a:pt x="34" y="77"/>
                    <a:pt x="32" y="77"/>
                    <a:pt x="30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84" y="154"/>
                    <a:pt x="84" y="154"/>
                    <a:pt x="84" y="154"/>
                  </a:cubicBezTo>
                  <a:cubicBezTo>
                    <a:pt x="118" y="154"/>
                    <a:pt x="118" y="154"/>
                    <a:pt x="118" y="154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91" y="85"/>
                    <a:pt x="99" y="69"/>
                    <a:pt x="99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18"/>
            <p:cNvSpPr>
              <a:spLocks/>
            </p:cNvSpPr>
            <p:nvPr userDrawn="1"/>
          </p:nvSpPr>
          <p:spPr bwMode="auto">
            <a:xfrm>
              <a:off x="7797800" y="1649413"/>
              <a:ext cx="371475" cy="584200"/>
            </a:xfrm>
            <a:custGeom>
              <a:avLst/>
              <a:gdLst>
                <a:gd name="T0" fmla="*/ 75 w 99"/>
                <a:gd name="T1" fmla="*/ 9 h 154"/>
                <a:gd name="T2" fmla="*/ 36 w 99"/>
                <a:gd name="T3" fmla="*/ 0 h 154"/>
                <a:gd name="T4" fmla="*/ 0 w 99"/>
                <a:gd name="T5" fmla="*/ 0 h 154"/>
                <a:gd name="T6" fmla="*/ 0 w 99"/>
                <a:gd name="T7" fmla="*/ 154 h 154"/>
                <a:gd name="T8" fmla="*/ 29 w 99"/>
                <a:gd name="T9" fmla="*/ 154 h 154"/>
                <a:gd name="T10" fmla="*/ 29 w 99"/>
                <a:gd name="T11" fmla="*/ 77 h 154"/>
                <a:gd name="T12" fmla="*/ 29 w 99"/>
                <a:gd name="T13" fmla="*/ 29 h 154"/>
                <a:gd name="T14" fmla="*/ 36 w 99"/>
                <a:gd name="T15" fmla="*/ 29 h 154"/>
                <a:gd name="T16" fmla="*/ 70 w 99"/>
                <a:gd name="T17" fmla="*/ 52 h 154"/>
                <a:gd name="T18" fmla="*/ 34 w 99"/>
                <a:gd name="T19" fmla="*/ 77 h 154"/>
                <a:gd name="T20" fmla="*/ 30 w 99"/>
                <a:gd name="T21" fmla="*/ 77 h 154"/>
                <a:gd name="T22" fmla="*/ 30 w 99"/>
                <a:gd name="T23" fmla="*/ 77 h 154"/>
                <a:gd name="T24" fmla="*/ 49 w 99"/>
                <a:gd name="T25" fmla="*/ 104 h 154"/>
                <a:gd name="T26" fmla="*/ 74 w 99"/>
                <a:gd name="T27" fmla="*/ 95 h 154"/>
                <a:gd name="T28" fmla="*/ 76 w 99"/>
                <a:gd name="T29" fmla="*/ 94 h 154"/>
                <a:gd name="T30" fmla="*/ 99 w 99"/>
                <a:gd name="T31" fmla="*/ 52 h 154"/>
                <a:gd name="T32" fmla="*/ 75 w 99"/>
                <a:gd name="T33" fmla="*/ 9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154">
                  <a:moveTo>
                    <a:pt x="75" y="9"/>
                  </a:moveTo>
                  <a:cubicBezTo>
                    <a:pt x="65" y="3"/>
                    <a:pt x="53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9" y="77"/>
                    <a:pt x="29" y="77"/>
                    <a:pt x="29" y="77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56" y="29"/>
                    <a:pt x="70" y="34"/>
                    <a:pt x="70" y="52"/>
                  </a:cubicBezTo>
                  <a:cubicBezTo>
                    <a:pt x="70" y="69"/>
                    <a:pt x="53" y="76"/>
                    <a:pt x="34" y="77"/>
                  </a:cubicBezTo>
                  <a:cubicBezTo>
                    <a:pt x="33" y="77"/>
                    <a:pt x="31" y="77"/>
                    <a:pt x="30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49" y="104"/>
                    <a:pt x="49" y="104"/>
                    <a:pt x="49" y="104"/>
                  </a:cubicBezTo>
                  <a:cubicBezTo>
                    <a:pt x="59" y="103"/>
                    <a:pt x="67" y="100"/>
                    <a:pt x="74" y="95"/>
                  </a:cubicBezTo>
                  <a:cubicBezTo>
                    <a:pt x="75" y="95"/>
                    <a:pt x="75" y="95"/>
                    <a:pt x="76" y="94"/>
                  </a:cubicBezTo>
                  <a:cubicBezTo>
                    <a:pt x="91" y="85"/>
                    <a:pt x="99" y="69"/>
                    <a:pt x="99" y="52"/>
                  </a:cubicBezTo>
                  <a:cubicBezTo>
                    <a:pt x="99" y="33"/>
                    <a:pt x="91" y="18"/>
                    <a:pt x="7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19"/>
            <p:cNvSpPr>
              <a:spLocks/>
            </p:cNvSpPr>
            <p:nvPr userDrawn="1"/>
          </p:nvSpPr>
          <p:spPr bwMode="auto">
            <a:xfrm>
              <a:off x="9891713" y="1649413"/>
              <a:ext cx="485775" cy="425450"/>
            </a:xfrm>
            <a:custGeom>
              <a:avLst/>
              <a:gdLst>
                <a:gd name="T0" fmla="*/ 154 w 306"/>
                <a:gd name="T1" fmla="*/ 148 h 268"/>
                <a:gd name="T2" fmla="*/ 69 w 306"/>
                <a:gd name="T3" fmla="*/ 0 h 268"/>
                <a:gd name="T4" fmla="*/ 0 w 306"/>
                <a:gd name="T5" fmla="*/ 0 h 268"/>
                <a:gd name="T6" fmla="*/ 154 w 306"/>
                <a:gd name="T7" fmla="*/ 268 h 268"/>
                <a:gd name="T8" fmla="*/ 306 w 306"/>
                <a:gd name="T9" fmla="*/ 0 h 268"/>
                <a:gd name="T10" fmla="*/ 237 w 306"/>
                <a:gd name="T11" fmla="*/ 0 h 268"/>
                <a:gd name="T12" fmla="*/ 154 w 306"/>
                <a:gd name="T13" fmla="*/ 14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268">
                  <a:moveTo>
                    <a:pt x="154" y="148"/>
                  </a:moveTo>
                  <a:lnTo>
                    <a:pt x="69" y="0"/>
                  </a:lnTo>
                  <a:lnTo>
                    <a:pt x="0" y="0"/>
                  </a:lnTo>
                  <a:lnTo>
                    <a:pt x="154" y="268"/>
                  </a:lnTo>
                  <a:lnTo>
                    <a:pt x="306" y="0"/>
                  </a:lnTo>
                  <a:lnTo>
                    <a:pt x="237" y="0"/>
                  </a:lnTo>
                  <a:lnTo>
                    <a:pt x="154" y="1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20"/>
            <p:cNvSpPr>
              <a:spLocks/>
            </p:cNvSpPr>
            <p:nvPr userDrawn="1"/>
          </p:nvSpPr>
          <p:spPr bwMode="auto">
            <a:xfrm>
              <a:off x="7394575" y="1474788"/>
              <a:ext cx="361950" cy="938212"/>
            </a:xfrm>
            <a:custGeom>
              <a:avLst/>
              <a:gdLst>
                <a:gd name="T0" fmla="*/ 72 w 96"/>
                <a:gd name="T1" fmla="*/ 18 h 247"/>
                <a:gd name="T2" fmla="*/ 51 w 96"/>
                <a:gd name="T3" fmla="*/ 0 h 247"/>
                <a:gd name="T4" fmla="*/ 32 w 96"/>
                <a:gd name="T5" fmla="*/ 113 h 247"/>
                <a:gd name="T6" fmla="*/ 18 w 96"/>
                <a:gd name="T7" fmla="*/ 221 h 247"/>
                <a:gd name="T8" fmla="*/ 30 w 96"/>
                <a:gd name="T9" fmla="*/ 247 h 247"/>
                <a:gd name="T10" fmla="*/ 60 w 96"/>
                <a:gd name="T11" fmla="*/ 104 h 247"/>
                <a:gd name="T12" fmla="*/ 72 w 96"/>
                <a:gd name="T13" fmla="*/ 1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47">
                  <a:moveTo>
                    <a:pt x="72" y="18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37" y="16"/>
                    <a:pt x="0" y="64"/>
                    <a:pt x="32" y="113"/>
                  </a:cubicBezTo>
                  <a:cubicBezTo>
                    <a:pt x="63" y="160"/>
                    <a:pt x="60" y="185"/>
                    <a:pt x="18" y="221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86" y="204"/>
                    <a:pt x="96" y="156"/>
                    <a:pt x="60" y="104"/>
                  </a:cubicBezTo>
                  <a:cubicBezTo>
                    <a:pt x="31" y="63"/>
                    <a:pt x="63" y="27"/>
                    <a:pt x="7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21"/>
            <p:cNvSpPr>
              <a:spLocks/>
            </p:cNvSpPr>
            <p:nvPr userDrawn="1"/>
          </p:nvSpPr>
          <p:spPr bwMode="auto">
            <a:xfrm>
              <a:off x="9042400" y="1474788"/>
              <a:ext cx="360362" cy="938212"/>
            </a:xfrm>
            <a:custGeom>
              <a:avLst/>
              <a:gdLst>
                <a:gd name="T0" fmla="*/ 72 w 96"/>
                <a:gd name="T1" fmla="*/ 18 h 247"/>
                <a:gd name="T2" fmla="*/ 51 w 96"/>
                <a:gd name="T3" fmla="*/ 0 h 247"/>
                <a:gd name="T4" fmla="*/ 32 w 96"/>
                <a:gd name="T5" fmla="*/ 113 h 247"/>
                <a:gd name="T6" fmla="*/ 18 w 96"/>
                <a:gd name="T7" fmla="*/ 221 h 247"/>
                <a:gd name="T8" fmla="*/ 30 w 96"/>
                <a:gd name="T9" fmla="*/ 247 h 247"/>
                <a:gd name="T10" fmla="*/ 60 w 96"/>
                <a:gd name="T11" fmla="*/ 104 h 247"/>
                <a:gd name="T12" fmla="*/ 72 w 96"/>
                <a:gd name="T13" fmla="*/ 1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47">
                  <a:moveTo>
                    <a:pt x="72" y="18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37" y="16"/>
                    <a:pt x="0" y="64"/>
                    <a:pt x="32" y="113"/>
                  </a:cubicBezTo>
                  <a:cubicBezTo>
                    <a:pt x="63" y="160"/>
                    <a:pt x="60" y="185"/>
                    <a:pt x="18" y="221"/>
                  </a:cubicBezTo>
                  <a:cubicBezTo>
                    <a:pt x="30" y="247"/>
                    <a:pt x="30" y="247"/>
                    <a:pt x="30" y="247"/>
                  </a:cubicBezTo>
                  <a:cubicBezTo>
                    <a:pt x="86" y="204"/>
                    <a:pt x="96" y="156"/>
                    <a:pt x="60" y="104"/>
                  </a:cubicBezTo>
                  <a:cubicBezTo>
                    <a:pt x="31" y="63"/>
                    <a:pt x="63" y="27"/>
                    <a:pt x="7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821230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chemes &amp; charts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3" name="Shape 426"/>
          <p:cNvSpPr>
            <a:spLocks noGrp="1"/>
          </p:cNvSpPr>
          <p:nvPr>
            <p:ph type="body" sz="half" idx="1"/>
          </p:nvPr>
        </p:nvSpPr>
        <p:spPr>
          <a:xfrm>
            <a:off x="434976" y="975825"/>
            <a:ext cx="5308621" cy="365144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914" name="Shape 427"/>
          <p:cNvSpPr>
            <a:spLocks noGrp="1"/>
          </p:cNvSpPr>
          <p:nvPr>
            <p:ph type="body" sz="quarter" idx="13"/>
          </p:nvPr>
        </p:nvSpPr>
        <p:spPr>
          <a:xfrm>
            <a:off x="434975" y="4882617"/>
            <a:ext cx="530862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32104">
              <a:lnSpc>
                <a:spcPct val="100000"/>
              </a:lnSpc>
              <a:spcBef>
                <a:spcPts val="900"/>
              </a:spcBef>
              <a:defRPr sz="1638"/>
            </a:pPr>
            <a:endParaRPr/>
          </a:p>
        </p:txBody>
      </p:sp>
      <p:sp>
        <p:nvSpPr>
          <p:cNvPr id="1048915" name="Shape 428"/>
          <p:cNvSpPr>
            <a:spLocks noGrp="1"/>
          </p:cNvSpPr>
          <p:nvPr>
            <p:ph type="body" sz="quarter" idx="14"/>
          </p:nvPr>
        </p:nvSpPr>
        <p:spPr>
          <a:xfrm>
            <a:off x="434975" y="5309391"/>
            <a:ext cx="5308622" cy="60129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1048916" name="Shape 429"/>
          <p:cNvSpPr>
            <a:spLocks noGrp="1"/>
          </p:cNvSpPr>
          <p:nvPr>
            <p:ph type="body" sz="quarter" idx="15"/>
          </p:nvPr>
        </p:nvSpPr>
        <p:spPr>
          <a:xfrm>
            <a:off x="6445229" y="4882617"/>
            <a:ext cx="5308621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32104">
              <a:lnSpc>
                <a:spcPct val="100000"/>
              </a:lnSpc>
              <a:spcBef>
                <a:spcPts val="900"/>
              </a:spcBef>
              <a:defRPr sz="1638"/>
            </a:pPr>
            <a:endParaRPr/>
          </a:p>
        </p:txBody>
      </p:sp>
      <p:sp>
        <p:nvSpPr>
          <p:cNvPr id="1048917" name="Shape 430"/>
          <p:cNvSpPr>
            <a:spLocks noGrp="1"/>
          </p:cNvSpPr>
          <p:nvPr>
            <p:ph type="body" sz="quarter" idx="16"/>
          </p:nvPr>
        </p:nvSpPr>
        <p:spPr>
          <a:xfrm>
            <a:off x="6445229" y="5309391"/>
            <a:ext cx="5308621" cy="60129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1048918" name="Shape 431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919" name="Shape 432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40418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chemes &amp; charts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Shape 439"/>
          <p:cNvSpPr>
            <a:spLocks noGrp="1"/>
          </p:cNvSpPr>
          <p:nvPr>
            <p:ph type="body" sz="half" idx="1"/>
          </p:nvPr>
        </p:nvSpPr>
        <p:spPr>
          <a:xfrm>
            <a:off x="434976" y="2342684"/>
            <a:ext cx="5308621" cy="365144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766" name="Shape 440"/>
          <p:cNvSpPr>
            <a:spLocks noGrp="1"/>
          </p:cNvSpPr>
          <p:nvPr>
            <p:ph type="body" sz="quarter" idx="13"/>
          </p:nvPr>
        </p:nvSpPr>
        <p:spPr>
          <a:xfrm>
            <a:off x="434975" y="1059277"/>
            <a:ext cx="5308622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32104">
              <a:lnSpc>
                <a:spcPct val="100000"/>
              </a:lnSpc>
              <a:spcBef>
                <a:spcPts val="900"/>
              </a:spcBef>
              <a:defRPr sz="1638"/>
            </a:pPr>
            <a:endParaRPr/>
          </a:p>
        </p:txBody>
      </p:sp>
      <p:sp>
        <p:nvSpPr>
          <p:cNvPr id="1048767" name="Shape 441"/>
          <p:cNvSpPr>
            <a:spLocks noGrp="1"/>
          </p:cNvSpPr>
          <p:nvPr>
            <p:ph type="body" sz="quarter" idx="14"/>
          </p:nvPr>
        </p:nvSpPr>
        <p:spPr>
          <a:xfrm>
            <a:off x="434975" y="1486052"/>
            <a:ext cx="5308622" cy="60129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1048768" name="Shape 442"/>
          <p:cNvSpPr>
            <a:spLocks noGrp="1"/>
          </p:cNvSpPr>
          <p:nvPr>
            <p:ph type="body" sz="quarter" idx="15"/>
          </p:nvPr>
        </p:nvSpPr>
        <p:spPr>
          <a:xfrm>
            <a:off x="6445229" y="1059277"/>
            <a:ext cx="5308621" cy="246222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832104">
              <a:lnSpc>
                <a:spcPct val="100000"/>
              </a:lnSpc>
              <a:spcBef>
                <a:spcPts val="900"/>
              </a:spcBef>
              <a:defRPr sz="1638"/>
            </a:pPr>
            <a:endParaRPr/>
          </a:p>
        </p:txBody>
      </p:sp>
      <p:sp>
        <p:nvSpPr>
          <p:cNvPr id="1048769" name="Shape 443"/>
          <p:cNvSpPr>
            <a:spLocks noGrp="1"/>
          </p:cNvSpPr>
          <p:nvPr>
            <p:ph type="body" sz="quarter" idx="16"/>
          </p:nvPr>
        </p:nvSpPr>
        <p:spPr>
          <a:xfrm>
            <a:off x="6445229" y="1486052"/>
            <a:ext cx="5308621" cy="60129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defRPr sz="1200"/>
            </a:pPr>
            <a:endParaRPr/>
          </a:p>
        </p:txBody>
      </p:sp>
      <p:sp>
        <p:nvSpPr>
          <p:cNvPr id="1048770" name="Shape 444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771" name="Shape 445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124851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ab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7" name="Shape 452"/>
          <p:cNvSpPr>
            <a:spLocks noGrp="1"/>
          </p:cNvSpPr>
          <p:nvPr>
            <p:ph type="body" idx="1"/>
          </p:nvPr>
        </p:nvSpPr>
        <p:spPr>
          <a:xfrm>
            <a:off x="434976" y="1606131"/>
            <a:ext cx="11318875" cy="455033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938" name="Shape 453"/>
          <p:cNvSpPr>
            <a:spLocks noGrp="1"/>
          </p:cNvSpPr>
          <p:nvPr>
            <p:ph type="body" sz="quarter" idx="13"/>
          </p:nvPr>
        </p:nvSpPr>
        <p:spPr>
          <a:xfrm>
            <a:off x="434975" y="950946"/>
            <a:ext cx="5546726" cy="414062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defRPr sz="1400"/>
            </a:pPr>
            <a:endParaRPr/>
          </a:p>
        </p:txBody>
      </p:sp>
      <p:sp>
        <p:nvSpPr>
          <p:cNvPr id="1048939" name="Shape 454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940" name="Shape 455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978011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llustration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Shape 462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764" name="Shape 463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589241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Illustra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5" name="Shape 462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8666" name="Shape 463"/>
          <p:cNvSpPr>
            <a:spLocks noGrp="1"/>
          </p:cNvSpPr>
          <p:nvPr>
            <p:ph type="sldNum" sz="quarter" idx="2"/>
          </p:nvPr>
        </p:nvSpPr>
        <p:spPr>
          <a:xfrm>
            <a:off x="434976" y="6312458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43129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in 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438" name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4656" y="6289649"/>
            <a:ext cx="1210677" cy="335634"/>
          </a:xfrm>
          <a:prstGeom prst="rect">
            <a:avLst/>
          </a:prstGeom>
          <a:ln w="12700">
            <a:miter lim="400000"/>
          </a:ln>
        </p:spPr>
      </p:pic>
      <p:sp>
        <p:nvSpPr>
          <p:cNvPr id="1048793" name="Shape 471"/>
          <p:cNvSpPr>
            <a:spLocks noGrp="1"/>
          </p:cNvSpPr>
          <p:nvPr>
            <p:ph type="body" sz="quarter" idx="1"/>
          </p:nvPr>
        </p:nvSpPr>
        <p:spPr>
          <a:xfrm>
            <a:off x="434976" y="4329436"/>
            <a:ext cx="5137003" cy="221600"/>
          </a:xfrm>
          <a:prstGeom prst="rect">
            <a:avLst/>
          </a:prstGeom>
        </p:spPr>
        <p:txBody>
          <a:bodyPr lIns="0" tIns="0" rIns="0" bIns="0"/>
          <a:lstStyle>
            <a:lvl1pPr>
              <a:defRPr i="1"/>
            </a:lvl1pPr>
            <a:lvl2pPr>
              <a:defRPr i="1"/>
            </a:lvl2pPr>
            <a:lvl3pPr>
              <a:defRPr i="1"/>
            </a:lvl3pPr>
            <a:lvl4pPr>
              <a:defRPr i="1"/>
            </a:lvl4pPr>
            <a:lvl5pPr>
              <a:defRPr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794" name="Shape 472"/>
          <p:cNvSpPr>
            <a:spLocks noGrp="1"/>
          </p:cNvSpPr>
          <p:nvPr>
            <p:ph type="title"/>
          </p:nvPr>
        </p:nvSpPr>
        <p:spPr>
          <a:xfrm>
            <a:off x="434976" y="2624407"/>
            <a:ext cx="5790337" cy="1491178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defRPr sz="3800"/>
            </a:lvl1pPr>
          </a:lstStyle>
          <a:p>
            <a:r>
              <a:t>Title Text</a:t>
            </a:r>
          </a:p>
        </p:txBody>
      </p:sp>
      <p:sp>
        <p:nvSpPr>
          <p:cNvPr id="1048795" name="Shape 473"/>
          <p:cNvSpPr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349742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367" y="422345"/>
            <a:ext cx="11235267" cy="896339"/>
          </a:xfrm>
        </p:spPr>
        <p:txBody>
          <a:bodyPr>
            <a:noAutofit/>
          </a:bodyPr>
          <a:lstStyle/>
          <a:p>
            <a:r>
              <a:rPr lang="en-US" dirty="0" smtClean="0"/>
              <a:t>Headline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0639123A-F87C-4031-98BC-669B89EDA10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1653" y="6557815"/>
            <a:ext cx="3860800" cy="195051"/>
          </a:xfrm>
          <a:prstGeom prst="rect">
            <a:avLst/>
          </a:prstGeom>
        </p:spPr>
        <p:txBody>
          <a:bodyPr>
            <a:noAutofit/>
          </a:bodyPr>
          <a:lstStyle/>
          <a:p>
            <a:pPr hangingPunct="0"/>
            <a:endParaRPr lang="ru-RU" kern="0" dirty="0">
              <a:solidFill>
                <a:srgbClr val="575757"/>
              </a:solidFill>
              <a:cs typeface="Arial"/>
              <a:sym typeface="Arial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476588" y="1507201"/>
            <a:ext cx="11235267" cy="4656668"/>
          </a:xfrm>
        </p:spPr>
        <p:txBody>
          <a:bodyPr>
            <a:noAutofit/>
          </a:bodyPr>
          <a:lstStyle>
            <a:lvl1pPr marL="300559" indent="-300559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spcBef>
                <a:spcPts val="400"/>
              </a:spcBef>
              <a:spcAft>
                <a:spcPts val="400"/>
              </a:spcAft>
              <a:buFontTx/>
              <a:buNone/>
              <a:defRPr sz="2533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07414" indent="-303708">
              <a:spcBef>
                <a:spcPts val="400"/>
              </a:spcBef>
              <a:spcAft>
                <a:spcPts val="400"/>
              </a:spcAft>
              <a:buSzPct val="90000"/>
              <a:buFontTx/>
              <a:buBlip>
                <a:blip r:embed="rId2"/>
              </a:buBlip>
              <a:defRPr/>
            </a:lvl3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8991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cap="none" baseline="0"/>
            </a:lvl1pPr>
          </a:lstStyle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20" y="6286492"/>
            <a:ext cx="1219656" cy="3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68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K (Big img with tex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3"/>
          <p:cNvSpPr>
            <a:spLocks noGrp="1"/>
          </p:cNvSpPr>
          <p:nvPr>
            <p:ph type="body" sz="quarter" idx="36"/>
          </p:nvPr>
        </p:nvSpPr>
        <p:spPr>
          <a:xfrm>
            <a:off x="434976" y="1275907"/>
            <a:ext cx="5137002" cy="4316819"/>
          </a:xfr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4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4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4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62" y="6289650"/>
            <a:ext cx="1208351" cy="33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48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to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34975" y="2931941"/>
            <a:ext cx="5790337" cy="994118"/>
          </a:xfrm>
        </p:spPr>
        <p:txBody>
          <a:bodyPr anchor="t" anchorCtr="0">
            <a:spAutoFit/>
          </a:bodyPr>
          <a:lstStyle>
            <a:lvl1pPr>
              <a:lnSpc>
                <a:spcPct val="85000"/>
              </a:lnSpc>
              <a:defRPr sz="3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THREAT</a:t>
            </a:r>
            <a:br>
              <a:rPr lang="en-US" dirty="0"/>
            </a:br>
            <a:r>
              <a:rPr lang="en-US" dirty="0"/>
              <a:t>LANDSCAPE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656" y="6289650"/>
            <a:ext cx="1210676" cy="33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7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34" Type="http://schemas.openxmlformats.org/officeDocument/2006/relationships/image" Target="../media/image10.pn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theme" Target="../theme/theme8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976" y="402331"/>
            <a:ext cx="11318874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976" y="1296404"/>
            <a:ext cx="11318874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34975" y="6434667"/>
            <a:ext cx="513291" cy="28251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D105C08D-A2BB-4D6F-92A2-2CA9551ABFC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06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700" r:id="rId3"/>
    <p:sldLayoutId id="2147483701" r:id="rId4"/>
    <p:sldLayoutId id="214748370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976" y="402331"/>
            <a:ext cx="11318874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976" y="1036522"/>
            <a:ext cx="11318874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50104CB-EC1D-DD42-9DCF-F7561D112F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656" y="6289650"/>
            <a:ext cx="1210676" cy="335633"/>
          </a:xfrm>
          <a:prstGeom prst="rect">
            <a:avLst/>
          </a:prstGeom>
        </p:spPr>
      </p:pic>
      <p:sp>
        <p:nvSpPr>
          <p:cNvPr id="12" name="Нижний колонтитул 11">
            <a:extLst>
              <a:ext uri="{FF2B5EF4-FFF2-40B4-BE49-F238E27FC236}">
                <a16:creationId xmlns="" xmlns:a16="http://schemas.microsoft.com/office/drawing/2014/main" id="{CA8171B5-24DC-F44C-B9C6-821119919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2976" y="6400354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="" xmlns:a16="http://schemas.microsoft.com/office/drawing/2014/main" id="{D5D2D7B3-AEC1-014B-92CB-4E967EC03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4976" y="6398021"/>
            <a:ext cx="288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E8C2A3E-E58E-C840-8FF0-9921B8501F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38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976" y="402331"/>
            <a:ext cx="11318874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976" y="1296404"/>
            <a:ext cx="11318874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34976" y="6285390"/>
            <a:ext cx="4114800" cy="28915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65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70" r:id="rId4"/>
    <p:sldLayoutId id="2147483771" r:id="rId5"/>
    <p:sldLayoutId id="2147483772" r:id="rId6"/>
    <p:sldLayoutId id="2147483773" r:id="rId7"/>
    <p:sldLayoutId id="2147483850" r:id="rId8"/>
    <p:sldLayoutId id="214748385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976" y="402331"/>
            <a:ext cx="11318874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976" y="1296404"/>
            <a:ext cx="11318874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8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976" y="402331"/>
            <a:ext cx="11318874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976" y="1296404"/>
            <a:ext cx="11318874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34975" y="6434667"/>
            <a:ext cx="513291" cy="28251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D105C08D-A2BB-4D6F-92A2-2CA9551ABFC2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9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976" y="402331"/>
            <a:ext cx="11318874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976" y="1296404"/>
            <a:ext cx="11318874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34975" y="6434667"/>
            <a:ext cx="513291" cy="282519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D105C08D-A2BB-4D6F-92A2-2CA9551ABFC2}" type="slidenum">
              <a:rPr lang="ru-RU" smtClean="0">
                <a:solidFill>
                  <a:prstClr val="white">
                    <a:lumMod val="9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5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5" r:id="rId3"/>
    <p:sldLayoutId id="2147483806" r:id="rId4"/>
    <p:sldLayoutId id="2147483807" r:id="rId5"/>
    <p:sldLayoutId id="2147483808" r:id="rId6"/>
    <p:sldLayoutId id="2147483809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976" y="402331"/>
            <a:ext cx="11318874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4976" y="1036522"/>
            <a:ext cx="11318874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0104CB-EC1D-DD42-9DCF-F7561D112F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656" y="6289650"/>
            <a:ext cx="1210676" cy="335633"/>
          </a:xfrm>
          <a:prstGeom prst="rect">
            <a:avLst/>
          </a:prstGeom>
        </p:spPr>
      </p:pic>
      <p:sp>
        <p:nvSpPr>
          <p:cNvPr id="12" name="Нижний колонтитул 11">
            <a:extLst>
              <a:ext uri="{FF2B5EF4-FFF2-40B4-BE49-F238E27FC236}">
                <a16:creationId xmlns:a16="http://schemas.microsoft.com/office/drawing/2014/main" xmlns="" id="{CA8171B5-24DC-F44C-B9C6-821119919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2976" y="6400354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5D2D7B3-AEC1-014B-92CB-4E967EC03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4976" y="6398021"/>
            <a:ext cx="288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E8C2A3E-E58E-C840-8FF0-9921B8501FF8}" type="slidenum">
              <a:rPr lang="ru-RU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6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image2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579220" y="6286491"/>
            <a:ext cx="1219657" cy="338123"/>
          </a:xfrm>
          <a:prstGeom prst="rect">
            <a:avLst/>
          </a:prstGeom>
          <a:ln w="12700">
            <a:miter lim="400000"/>
          </a:ln>
        </p:spPr>
      </p:pic>
      <p:sp>
        <p:nvSpPr>
          <p:cNvPr id="1048576" name="Shape 3"/>
          <p:cNvSpPr>
            <a:spLocks noGrp="1"/>
          </p:cNvSpPr>
          <p:nvPr>
            <p:ph type="body" idx="1"/>
          </p:nvPr>
        </p:nvSpPr>
        <p:spPr>
          <a:xfrm>
            <a:off x="434976" y="1606131"/>
            <a:ext cx="11318876" cy="455033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577" name="Shape 4"/>
          <p:cNvSpPr>
            <a:spLocks noGrp="1"/>
          </p:cNvSpPr>
          <p:nvPr>
            <p:ph type="title"/>
          </p:nvPr>
        </p:nvSpPr>
        <p:spPr>
          <a:xfrm>
            <a:off x="438151" y="408553"/>
            <a:ext cx="11315701" cy="3324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048578" name="Shape 5"/>
          <p:cNvSpPr>
            <a:spLocks noGrp="1"/>
          </p:cNvSpPr>
          <p:nvPr>
            <p:ph type="sldNum" sz="quarter" idx="2"/>
          </p:nvPr>
        </p:nvSpPr>
        <p:spPr>
          <a:xfrm>
            <a:off x="434976" y="6312460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800">
                <a:solidFill>
                  <a:srgbClr val="969696"/>
                </a:solidFill>
              </a:defRPr>
            </a:lvl1pPr>
          </a:lstStyle>
          <a:p>
            <a:pPr hangingPunct="0"/>
            <a:fld id="{86CB4B4D-7CA3-9044-876B-883B54F8677D}" type="slidenum">
              <a:rPr kern="0">
                <a:cs typeface="Arial"/>
                <a:sym typeface="Arial"/>
              </a:rPr>
              <a:pPr hangingPunct="0"/>
              <a:t>‹#›</a:t>
            </a:fld>
            <a:endParaRPr kern="0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77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400" b="1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400" b="1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400" b="1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400" b="1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400" b="1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400" b="1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400" b="1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400" b="1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2400" b="1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1pPr>
      <a:lvl2pPr marL="0" marR="0" indent="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2pPr>
      <a:lvl3pPr marL="0" marR="0" indent="914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3pPr>
      <a:lvl4pPr marL="0" marR="0" indent="1371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4pPr>
      <a:lvl5pPr marL="0" marR="0" indent="1828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defRPr sz="16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5pPr>
      <a:lvl6pPr marL="2489200" marR="0" indent="-203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defRPr sz="16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6pPr>
      <a:lvl7pPr marL="2946400" marR="0" indent="-203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defRPr sz="16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7pPr>
      <a:lvl8pPr marL="3403600" marR="0" indent="-203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defRPr sz="16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8pPr>
      <a:lvl9pPr marL="3860800" marR="0" indent="-203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defRPr sz="1600" b="0" i="0" u="none" strike="noStrike" cap="none" spc="0" baseline="0">
          <a:ln>
            <a:noFill/>
          </a:ln>
          <a:solidFill>
            <a:schemeClr val="accent4">
              <a:lumOff val="44000"/>
            </a:schemeClr>
          </a:solidFill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" b="0" i="0" u="none" strike="noStrike" cap="none" spc="0" baseline="0">
          <a:ln>
            <a:noFill/>
          </a:ln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" b="0" i="0" u="none" strike="noStrike" cap="none" spc="0" baseline="0">
          <a:ln>
            <a:noFill/>
          </a:ln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" b="0" i="0" u="none" strike="noStrike" cap="none" spc="0" baseline="0">
          <a:ln>
            <a:noFill/>
          </a:ln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" b="0" i="0" u="none" strike="noStrike" cap="none" spc="0" baseline="0">
          <a:ln>
            <a:noFill/>
          </a:ln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" b="0" i="0" u="none" strike="noStrike" cap="none" spc="0" baseline="0">
          <a:ln>
            <a:noFill/>
          </a:ln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" b="0" i="0" u="none" strike="noStrike" cap="none" spc="0" baseline="0">
          <a:ln>
            <a:noFill/>
          </a:ln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" b="0" i="0" u="none" strike="noStrike" cap="none" spc="0" baseline="0">
          <a:ln>
            <a:noFill/>
          </a:ln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" b="0" i="0" u="none" strike="noStrike" cap="none" spc="0" baseline="0">
          <a:ln>
            <a:noFill/>
          </a:ln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00" b="0" i="0" u="none" strike="noStrike" cap="none" spc="0" baseline="0">
          <a:ln>
            <a:noFill/>
          </a:ln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814538" y="1279308"/>
            <a:ext cx="10874708" cy="1489639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4400" dirty="0"/>
              <a:t>Kaspersky </a:t>
            </a:r>
            <a:r>
              <a:rPr lang="en-US" sz="4400" dirty="0" smtClean="0"/>
              <a:t>Automated Security Awareness Platform (ASAP)</a:t>
            </a:r>
            <a:endParaRPr lang="ru-RU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6"/>
          </p:nvPr>
        </p:nvSpPr>
        <p:spPr>
          <a:xfrm>
            <a:off x="814538" y="3260719"/>
            <a:ext cx="5484560" cy="443198"/>
          </a:xfrm>
        </p:spPr>
        <p:txBody>
          <a:bodyPr/>
          <a:lstStyle/>
          <a:p>
            <a:r>
              <a:rPr lang="ru-RU" dirty="0"/>
              <a:t>Автоматизированная платформа обучения навыкам </a:t>
            </a:r>
            <a:r>
              <a:rPr lang="ru-RU" dirty="0" err="1" smtClean="0"/>
              <a:t>кибербезопасности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2103" y="5330972"/>
            <a:ext cx="903124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ea typeface="Calibri" panose="020F0502020204030204" pitchFamily="34" charset="0"/>
              </a:rPr>
              <a:t>Борис </a:t>
            </a:r>
            <a:r>
              <a:rPr lang="ru-RU" sz="1400" b="1" dirty="0" err="1" smtClean="0">
                <a:solidFill>
                  <a:schemeClr val="bg1"/>
                </a:solidFill>
                <a:ea typeface="Calibri" panose="020F0502020204030204" pitchFamily="34" charset="0"/>
              </a:rPr>
              <a:t>Шалопин</a:t>
            </a:r>
            <a:endParaRPr lang="en-US" sz="1400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р</a:t>
            </a: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егиональный 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представитель по УРФО, Пермскому краю, Омской области и Удмуртской </a:t>
            </a: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Республике</a:t>
            </a:r>
            <a:endParaRPr lang="en-US" sz="1400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endParaRPr lang="en-US" sz="1400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Александр Тищенко</a:t>
            </a:r>
            <a:endParaRPr lang="en-US" sz="1400" b="1" dirty="0" smtClean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и</a:t>
            </a:r>
            <a:r>
              <a:rPr lang="ru-RU" sz="1400" dirty="0" smtClean="0">
                <a:solidFill>
                  <a:schemeClr val="bg1"/>
                </a:solidFill>
                <a:ea typeface="Calibri" panose="020F0502020204030204" pitchFamily="34" charset="0"/>
              </a:rPr>
              <a:t>нженер </a:t>
            </a:r>
            <a:r>
              <a:rPr lang="ru-RU" sz="1400" dirty="0">
                <a:solidFill>
                  <a:schemeClr val="bg1"/>
                </a:solidFill>
                <a:ea typeface="Calibri" panose="020F0502020204030204" pitchFamily="34" charset="0"/>
              </a:rPr>
              <a:t>предпродажной поддержки в ЮФО и СКФО </a:t>
            </a:r>
            <a:r>
              <a:rPr lang="ru-RU" dirty="0">
                <a:solidFill>
                  <a:schemeClr val="bg1"/>
                </a:solidFill>
                <a:ea typeface="Calibri" panose="020F0502020204030204" pitchFamily="34" charset="0"/>
              </a:rPr>
              <a:t> 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105C08D-A2BB-4D6F-92A2-2CA9551ABFC2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38150" y="408552"/>
            <a:ext cx="11315700" cy="332399"/>
          </a:xfrm>
        </p:spPr>
        <p:txBody>
          <a:bodyPr/>
          <a:lstStyle/>
          <a:p>
            <a:r>
              <a:rPr lang="ru-RU" dirty="0" smtClean="0"/>
              <a:t>3. ОТЧЕТЫ И АНАЛИТИКА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100" y="408552"/>
            <a:ext cx="708750" cy="585000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8005724" y="1395785"/>
            <a:ext cx="3532226" cy="5038598"/>
            <a:chOff x="8221624" y="1395785"/>
            <a:chExt cx="3532226" cy="5038598"/>
          </a:xfrm>
        </p:grpSpPr>
        <p:sp>
          <p:nvSpPr>
            <p:cNvPr id="7" name="TextBox 6"/>
            <p:cNvSpPr txBox="1"/>
            <p:nvPr/>
          </p:nvSpPr>
          <p:spPr>
            <a:xfrm>
              <a:off x="8426824" y="1509958"/>
              <a:ext cx="3327026" cy="49244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60000" indent="-360000">
                <a:spcBef>
                  <a:spcPts val="2400"/>
                </a:spcBef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</a:rPr>
                <a:t>Применимые на практике </a:t>
              </a:r>
              <a:r>
                <a:rPr lang="ru-RU" sz="1600" b="1" dirty="0" smtClean="0">
                  <a:solidFill>
                    <a:srgbClr val="00A88E"/>
                  </a:solidFill>
                </a:rPr>
                <a:t>отчеты </a:t>
              </a:r>
            </a:p>
            <a:p>
              <a:pPr marL="360000" indent="-360000">
                <a:spcBef>
                  <a:spcPts val="2400"/>
                </a:spcBef>
                <a:buFont typeface="Arial" panose="020B0604020202020204" pitchFamily="34" charset="0"/>
                <a:buChar char="•"/>
              </a:pPr>
              <a:r>
                <a:rPr lang="ru-RU" sz="1600" b="1" dirty="0" smtClean="0">
                  <a:solidFill>
                    <a:srgbClr val="00A88E"/>
                  </a:solidFill>
                </a:rPr>
                <a:t>Статистика</a:t>
              </a:r>
              <a:r>
                <a:rPr lang="en-US" sz="1600" dirty="0" smtClean="0">
                  <a:solidFill>
                    <a:prstClr val="white"/>
                  </a:solidFill>
                </a:rPr>
                <a:t> </a:t>
              </a:r>
              <a:r>
                <a:rPr lang="en-US" sz="1600" dirty="0">
                  <a:solidFill>
                    <a:prstClr val="white"/>
                  </a:solidFill>
                </a:rPr>
                <a:t>– </a:t>
              </a:r>
              <a:r>
                <a:rPr lang="ru-RU" sz="1600" dirty="0" smtClean="0">
                  <a:solidFill>
                    <a:prstClr val="white"/>
                  </a:solidFill>
                </a:rPr>
                <a:t>по организации, отделу, месту, рабочим обязанностям</a:t>
              </a:r>
              <a:r>
                <a:rPr lang="en-US" sz="1600" dirty="0" smtClean="0">
                  <a:solidFill>
                    <a:prstClr val="white"/>
                  </a:solidFill>
                </a:rPr>
                <a:t>, </a:t>
              </a:r>
              <a:r>
                <a:rPr lang="ru-RU" sz="1600" dirty="0" smtClean="0">
                  <a:solidFill>
                    <a:prstClr val="white"/>
                  </a:solidFill>
                </a:rPr>
                <a:t>а также на индивидуальном уровне</a:t>
              </a:r>
            </a:p>
            <a:p>
              <a:pPr marL="360000" indent="-360000">
                <a:spcBef>
                  <a:spcPts val="2400"/>
                </a:spcBef>
                <a:buFont typeface="Arial" panose="020B0604020202020204" pitchFamily="34" charset="0"/>
                <a:buChar char="•"/>
              </a:pPr>
              <a:r>
                <a:rPr lang="ru-RU" sz="1600" b="1" dirty="0" smtClean="0">
                  <a:solidFill>
                    <a:srgbClr val="00A88E"/>
                  </a:solidFill>
                </a:rPr>
                <a:t>Мониторинг</a:t>
              </a:r>
              <a:r>
                <a:rPr lang="en-US" sz="1600" dirty="0" smtClean="0">
                  <a:solidFill>
                    <a:prstClr val="white"/>
                  </a:solidFill>
                </a:rPr>
                <a:t> </a:t>
              </a:r>
              <a:r>
                <a:rPr lang="ru-RU" sz="1600" dirty="0" smtClean="0">
                  <a:solidFill>
                    <a:prstClr val="white"/>
                  </a:solidFill>
                </a:rPr>
                <a:t>уровня знаний сотрудников и динамики их обучения </a:t>
              </a:r>
            </a:p>
            <a:p>
              <a:pPr marL="360000" indent="-360000">
                <a:spcBef>
                  <a:spcPts val="2400"/>
                </a:spcBef>
                <a:buFont typeface="Arial" panose="020B0604020202020204" pitchFamily="34" charset="0"/>
                <a:buChar char="•"/>
              </a:pPr>
              <a:r>
                <a:rPr lang="ru-RU" sz="1600" b="1" dirty="0" smtClean="0">
                  <a:solidFill>
                    <a:srgbClr val="00A88E"/>
                  </a:solidFill>
                </a:rPr>
                <a:t>Анализ «на лету» </a:t>
              </a:r>
              <a:r>
                <a:rPr lang="ru-RU" sz="1600" dirty="0" smtClean="0">
                  <a:solidFill>
                    <a:prstClr val="white"/>
                  </a:solidFill>
                </a:rPr>
                <a:t>помогает понять, что и где можно улучшить </a:t>
              </a:r>
            </a:p>
            <a:p>
              <a:pPr marL="360000" indent="-360000">
                <a:spcBef>
                  <a:spcPts val="2400"/>
                </a:spcBef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</a:rPr>
                <a:t>Удобное сравнение со </a:t>
              </a:r>
              <a:r>
                <a:rPr lang="ru-RU" sz="1600" b="1" dirty="0" smtClean="0">
                  <a:solidFill>
                    <a:srgbClr val="00A88E"/>
                  </a:solidFill>
                </a:rPr>
                <a:t>средними показателями по миру</a:t>
              </a:r>
              <a:r>
                <a:rPr lang="en-US" sz="1600" b="1" dirty="0" smtClean="0">
                  <a:solidFill>
                    <a:srgbClr val="00A88E"/>
                  </a:solidFill>
                </a:rPr>
                <a:t>/</a:t>
              </a:r>
              <a:r>
                <a:rPr lang="ru-RU" sz="1600" b="1" dirty="0" smtClean="0">
                  <a:solidFill>
                    <a:srgbClr val="00A88E"/>
                  </a:solidFill>
                </a:rPr>
                <a:t>отрасли</a:t>
              </a:r>
              <a:endParaRPr lang="ru-RU" sz="1600" dirty="0">
                <a:solidFill>
                  <a:prstClr val="white"/>
                </a:solidFill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8221624" y="1395785"/>
              <a:ext cx="458026" cy="458026"/>
              <a:chOff x="1845532" y="5404882"/>
              <a:chExt cx="1450118" cy="1450118"/>
            </a:xfrm>
          </p:grpSpPr>
          <p:sp>
            <p:nvSpPr>
              <p:cNvPr id="37" name="Прямоугольник 36"/>
              <p:cNvSpPr/>
              <p:nvPr/>
            </p:nvSpPr>
            <p:spPr>
              <a:xfrm>
                <a:off x="1845532" y="5404882"/>
                <a:ext cx="1450118" cy="1450118"/>
              </a:xfrm>
              <a:prstGeom prst="rect">
                <a:avLst/>
              </a:prstGeom>
              <a:blipFill dpi="0" rotWithShape="1">
                <a:blip r:embed="rId3">
                  <a:alphaModFix amt="3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8" name="Group 4"/>
              <p:cNvGrpSpPr>
                <a:grpSpLocks noChangeAspect="1"/>
              </p:cNvGrpSpPr>
              <p:nvPr/>
            </p:nvGrpSpPr>
            <p:grpSpPr bwMode="auto">
              <a:xfrm>
                <a:off x="2313787" y="5875160"/>
                <a:ext cx="601306" cy="602715"/>
                <a:chOff x="2977" y="3840"/>
                <a:chExt cx="427" cy="428"/>
              </a:xfrm>
            </p:grpSpPr>
            <p:sp>
              <p:nvSpPr>
                <p:cNvPr id="39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993" y="3852"/>
                  <a:ext cx="411" cy="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Oval 5"/>
                <p:cNvSpPr>
                  <a:spLocks noChangeArrowheads="1"/>
                </p:cNvSpPr>
                <p:nvPr/>
              </p:nvSpPr>
              <p:spPr bwMode="auto">
                <a:xfrm>
                  <a:off x="2989" y="3853"/>
                  <a:ext cx="391" cy="38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Freeform 6"/>
                <p:cNvSpPr>
                  <a:spLocks noEditPoints="1"/>
                </p:cNvSpPr>
                <p:nvPr/>
              </p:nvSpPr>
              <p:spPr bwMode="auto">
                <a:xfrm>
                  <a:off x="2977" y="3840"/>
                  <a:ext cx="415" cy="414"/>
                </a:xfrm>
                <a:custGeom>
                  <a:avLst/>
                  <a:gdLst>
                    <a:gd name="T0" fmla="*/ 100 w 200"/>
                    <a:gd name="T1" fmla="*/ 12 h 200"/>
                    <a:gd name="T2" fmla="*/ 188 w 200"/>
                    <a:gd name="T3" fmla="*/ 100 h 200"/>
                    <a:gd name="T4" fmla="*/ 100 w 200"/>
                    <a:gd name="T5" fmla="*/ 188 h 200"/>
                    <a:gd name="T6" fmla="*/ 12 w 200"/>
                    <a:gd name="T7" fmla="*/ 100 h 200"/>
                    <a:gd name="T8" fmla="*/ 100 w 200"/>
                    <a:gd name="T9" fmla="*/ 12 h 200"/>
                    <a:gd name="T10" fmla="*/ 100 w 200"/>
                    <a:gd name="T11" fmla="*/ 0 h 200"/>
                    <a:gd name="T12" fmla="*/ 0 w 200"/>
                    <a:gd name="T13" fmla="*/ 100 h 200"/>
                    <a:gd name="T14" fmla="*/ 100 w 200"/>
                    <a:gd name="T15" fmla="*/ 200 h 200"/>
                    <a:gd name="T16" fmla="*/ 200 w 200"/>
                    <a:gd name="T17" fmla="*/ 100 h 200"/>
                    <a:gd name="T18" fmla="*/ 100 w 200"/>
                    <a:gd name="T19" fmla="*/ 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0" h="200">
                      <a:moveTo>
                        <a:pt x="100" y="12"/>
                      </a:moveTo>
                      <a:cubicBezTo>
                        <a:pt x="148" y="12"/>
                        <a:pt x="188" y="51"/>
                        <a:pt x="188" y="100"/>
                      </a:cubicBezTo>
                      <a:cubicBezTo>
                        <a:pt x="188" y="148"/>
                        <a:pt x="148" y="188"/>
                        <a:pt x="100" y="188"/>
                      </a:cubicBezTo>
                      <a:cubicBezTo>
                        <a:pt x="51" y="188"/>
                        <a:pt x="12" y="148"/>
                        <a:pt x="12" y="100"/>
                      </a:cubicBezTo>
                      <a:cubicBezTo>
                        <a:pt x="12" y="51"/>
                        <a:pt x="51" y="12"/>
                        <a:pt x="100" y="12"/>
                      </a:cubicBezTo>
                      <a:moveTo>
                        <a:pt x="100" y="0"/>
                      </a:moveTo>
                      <a:cubicBezTo>
                        <a:pt x="45" y="0"/>
                        <a:pt x="0" y="45"/>
                        <a:pt x="0" y="100"/>
                      </a:cubicBezTo>
                      <a:cubicBezTo>
                        <a:pt x="0" y="155"/>
                        <a:pt x="45" y="200"/>
                        <a:pt x="100" y="200"/>
                      </a:cubicBezTo>
                      <a:cubicBezTo>
                        <a:pt x="155" y="200"/>
                        <a:pt x="200" y="155"/>
                        <a:pt x="200" y="100"/>
                      </a:cubicBezTo>
                      <a:cubicBezTo>
                        <a:pt x="200" y="45"/>
                        <a:pt x="155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Oval 7"/>
                <p:cNvSpPr>
                  <a:spLocks noChangeArrowheads="1"/>
                </p:cNvSpPr>
                <p:nvPr/>
              </p:nvSpPr>
              <p:spPr bwMode="auto">
                <a:xfrm>
                  <a:off x="3122" y="3985"/>
                  <a:ext cx="125" cy="1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32" name="Group 4"/>
            <p:cNvGrpSpPr>
              <a:grpSpLocks noChangeAspect="1"/>
            </p:cNvGrpSpPr>
            <p:nvPr/>
          </p:nvGrpSpPr>
          <p:grpSpPr bwMode="auto">
            <a:xfrm>
              <a:off x="8369524" y="2094991"/>
              <a:ext cx="189925" cy="425225"/>
              <a:chOff x="2977" y="3852"/>
              <a:chExt cx="427" cy="956"/>
            </a:xfrm>
          </p:grpSpPr>
          <p:sp>
            <p:nvSpPr>
              <p:cNvPr id="3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993" y="3852"/>
                <a:ext cx="411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Oval 5"/>
              <p:cNvSpPr>
                <a:spLocks noChangeArrowheads="1"/>
              </p:cNvSpPr>
              <p:nvPr/>
            </p:nvSpPr>
            <p:spPr bwMode="auto">
              <a:xfrm>
                <a:off x="2989" y="3853"/>
                <a:ext cx="391" cy="38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6"/>
              <p:cNvSpPr>
                <a:spLocks noEditPoints="1"/>
              </p:cNvSpPr>
              <p:nvPr/>
            </p:nvSpPr>
            <p:spPr bwMode="auto">
              <a:xfrm>
                <a:off x="2977" y="4394"/>
                <a:ext cx="415" cy="414"/>
              </a:xfrm>
              <a:custGeom>
                <a:avLst/>
                <a:gdLst>
                  <a:gd name="T0" fmla="*/ 100 w 200"/>
                  <a:gd name="T1" fmla="*/ 12 h 200"/>
                  <a:gd name="T2" fmla="*/ 188 w 200"/>
                  <a:gd name="T3" fmla="*/ 100 h 200"/>
                  <a:gd name="T4" fmla="*/ 100 w 200"/>
                  <a:gd name="T5" fmla="*/ 188 h 200"/>
                  <a:gd name="T6" fmla="*/ 12 w 200"/>
                  <a:gd name="T7" fmla="*/ 100 h 200"/>
                  <a:gd name="T8" fmla="*/ 100 w 200"/>
                  <a:gd name="T9" fmla="*/ 12 h 200"/>
                  <a:gd name="T10" fmla="*/ 100 w 200"/>
                  <a:gd name="T11" fmla="*/ 0 h 200"/>
                  <a:gd name="T12" fmla="*/ 0 w 200"/>
                  <a:gd name="T13" fmla="*/ 100 h 200"/>
                  <a:gd name="T14" fmla="*/ 100 w 200"/>
                  <a:gd name="T15" fmla="*/ 200 h 200"/>
                  <a:gd name="T16" fmla="*/ 200 w 200"/>
                  <a:gd name="T17" fmla="*/ 100 h 200"/>
                  <a:gd name="T18" fmla="*/ 100 w 200"/>
                  <a:gd name="T19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200">
                    <a:moveTo>
                      <a:pt x="100" y="12"/>
                    </a:moveTo>
                    <a:cubicBezTo>
                      <a:pt x="148" y="12"/>
                      <a:pt x="188" y="51"/>
                      <a:pt x="188" y="100"/>
                    </a:cubicBezTo>
                    <a:cubicBezTo>
                      <a:pt x="188" y="148"/>
                      <a:pt x="148" y="188"/>
                      <a:pt x="100" y="188"/>
                    </a:cubicBezTo>
                    <a:cubicBezTo>
                      <a:pt x="51" y="188"/>
                      <a:pt x="12" y="148"/>
                      <a:pt x="12" y="100"/>
                    </a:cubicBezTo>
                    <a:cubicBezTo>
                      <a:pt x="12" y="51"/>
                      <a:pt x="51" y="12"/>
                      <a:pt x="100" y="12"/>
                    </a:cubicBezTo>
                    <a:moveTo>
                      <a:pt x="100" y="0"/>
                    </a:moveTo>
                    <a:cubicBezTo>
                      <a:pt x="45" y="0"/>
                      <a:pt x="0" y="45"/>
                      <a:pt x="0" y="100"/>
                    </a:cubicBezTo>
                    <a:cubicBezTo>
                      <a:pt x="0" y="155"/>
                      <a:pt x="45" y="200"/>
                      <a:pt x="100" y="200"/>
                    </a:cubicBezTo>
                    <a:cubicBezTo>
                      <a:pt x="155" y="200"/>
                      <a:pt x="200" y="155"/>
                      <a:pt x="200" y="100"/>
                    </a:cubicBezTo>
                    <a:cubicBezTo>
                      <a:pt x="200" y="45"/>
                      <a:pt x="155" y="0"/>
                      <a:pt x="1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Oval 7"/>
              <p:cNvSpPr>
                <a:spLocks noChangeArrowheads="1"/>
              </p:cNvSpPr>
              <p:nvPr/>
            </p:nvSpPr>
            <p:spPr bwMode="auto">
              <a:xfrm>
                <a:off x="3122" y="4539"/>
                <a:ext cx="125" cy="12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4"/>
            <p:cNvGrpSpPr>
              <a:grpSpLocks noChangeAspect="1"/>
            </p:cNvGrpSpPr>
            <p:nvPr/>
          </p:nvGrpSpPr>
          <p:grpSpPr bwMode="auto">
            <a:xfrm>
              <a:off x="8374859" y="3378461"/>
              <a:ext cx="184587" cy="425219"/>
              <a:chOff x="2989" y="3852"/>
              <a:chExt cx="415" cy="956"/>
            </a:xfrm>
          </p:grpSpPr>
          <p:sp>
            <p:nvSpPr>
              <p:cNvPr id="27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993" y="3852"/>
                <a:ext cx="411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6"/>
              <p:cNvSpPr>
                <a:spLocks noEditPoints="1"/>
              </p:cNvSpPr>
              <p:nvPr/>
            </p:nvSpPr>
            <p:spPr bwMode="auto">
              <a:xfrm>
                <a:off x="2989" y="4394"/>
                <a:ext cx="415" cy="414"/>
              </a:xfrm>
              <a:custGeom>
                <a:avLst/>
                <a:gdLst>
                  <a:gd name="T0" fmla="*/ 100 w 200"/>
                  <a:gd name="T1" fmla="*/ 12 h 200"/>
                  <a:gd name="T2" fmla="*/ 188 w 200"/>
                  <a:gd name="T3" fmla="*/ 100 h 200"/>
                  <a:gd name="T4" fmla="*/ 100 w 200"/>
                  <a:gd name="T5" fmla="*/ 188 h 200"/>
                  <a:gd name="T6" fmla="*/ 12 w 200"/>
                  <a:gd name="T7" fmla="*/ 100 h 200"/>
                  <a:gd name="T8" fmla="*/ 100 w 200"/>
                  <a:gd name="T9" fmla="*/ 12 h 200"/>
                  <a:gd name="T10" fmla="*/ 100 w 200"/>
                  <a:gd name="T11" fmla="*/ 0 h 200"/>
                  <a:gd name="T12" fmla="*/ 0 w 200"/>
                  <a:gd name="T13" fmla="*/ 100 h 200"/>
                  <a:gd name="T14" fmla="*/ 100 w 200"/>
                  <a:gd name="T15" fmla="*/ 200 h 200"/>
                  <a:gd name="T16" fmla="*/ 200 w 200"/>
                  <a:gd name="T17" fmla="*/ 100 h 200"/>
                  <a:gd name="T18" fmla="*/ 100 w 200"/>
                  <a:gd name="T19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200">
                    <a:moveTo>
                      <a:pt x="100" y="12"/>
                    </a:moveTo>
                    <a:cubicBezTo>
                      <a:pt x="148" y="12"/>
                      <a:pt x="188" y="51"/>
                      <a:pt x="188" y="100"/>
                    </a:cubicBezTo>
                    <a:cubicBezTo>
                      <a:pt x="188" y="148"/>
                      <a:pt x="148" y="188"/>
                      <a:pt x="100" y="188"/>
                    </a:cubicBezTo>
                    <a:cubicBezTo>
                      <a:pt x="51" y="188"/>
                      <a:pt x="12" y="148"/>
                      <a:pt x="12" y="100"/>
                    </a:cubicBezTo>
                    <a:cubicBezTo>
                      <a:pt x="12" y="51"/>
                      <a:pt x="51" y="12"/>
                      <a:pt x="100" y="12"/>
                    </a:cubicBezTo>
                    <a:moveTo>
                      <a:pt x="100" y="0"/>
                    </a:moveTo>
                    <a:cubicBezTo>
                      <a:pt x="45" y="0"/>
                      <a:pt x="0" y="45"/>
                      <a:pt x="0" y="100"/>
                    </a:cubicBezTo>
                    <a:cubicBezTo>
                      <a:pt x="0" y="155"/>
                      <a:pt x="45" y="200"/>
                      <a:pt x="100" y="200"/>
                    </a:cubicBezTo>
                    <a:cubicBezTo>
                      <a:pt x="155" y="200"/>
                      <a:pt x="200" y="155"/>
                      <a:pt x="200" y="100"/>
                    </a:cubicBezTo>
                    <a:cubicBezTo>
                      <a:pt x="200" y="45"/>
                      <a:pt x="155" y="0"/>
                      <a:pt x="1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3134" y="4539"/>
                <a:ext cx="125" cy="12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8221624" y="4169038"/>
              <a:ext cx="458026" cy="799888"/>
              <a:chOff x="1845532" y="5892060"/>
              <a:chExt cx="1450118" cy="2532458"/>
            </a:xfrm>
          </p:grpSpPr>
          <p:sp>
            <p:nvSpPr>
              <p:cNvPr id="19" name="Прямоугольник 18"/>
              <p:cNvSpPr/>
              <p:nvPr/>
            </p:nvSpPr>
            <p:spPr>
              <a:xfrm>
                <a:off x="1845532" y="6974400"/>
                <a:ext cx="1450118" cy="1450118"/>
              </a:xfrm>
              <a:prstGeom prst="rect">
                <a:avLst/>
              </a:prstGeom>
              <a:blipFill dpi="0" rotWithShape="1">
                <a:blip r:embed="rId3">
                  <a:alphaModFix amt="3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0" name="Group 4"/>
              <p:cNvGrpSpPr>
                <a:grpSpLocks noChangeAspect="1"/>
              </p:cNvGrpSpPr>
              <p:nvPr/>
            </p:nvGrpSpPr>
            <p:grpSpPr bwMode="auto">
              <a:xfrm>
                <a:off x="2313787" y="5892060"/>
                <a:ext cx="601306" cy="2136259"/>
                <a:chOff x="2977" y="3852"/>
                <a:chExt cx="427" cy="1517"/>
              </a:xfrm>
            </p:grpSpPr>
            <p:sp>
              <p:nvSpPr>
                <p:cNvPr id="21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993" y="3852"/>
                  <a:ext cx="411" cy="4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2988" y="4968"/>
                  <a:ext cx="391" cy="38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" name="Freeform 6"/>
                <p:cNvSpPr>
                  <a:spLocks noEditPoints="1"/>
                </p:cNvSpPr>
                <p:nvPr/>
              </p:nvSpPr>
              <p:spPr bwMode="auto">
                <a:xfrm>
                  <a:off x="2977" y="4955"/>
                  <a:ext cx="415" cy="414"/>
                </a:xfrm>
                <a:custGeom>
                  <a:avLst/>
                  <a:gdLst>
                    <a:gd name="T0" fmla="*/ 100 w 200"/>
                    <a:gd name="T1" fmla="*/ 12 h 200"/>
                    <a:gd name="T2" fmla="*/ 188 w 200"/>
                    <a:gd name="T3" fmla="*/ 100 h 200"/>
                    <a:gd name="T4" fmla="*/ 100 w 200"/>
                    <a:gd name="T5" fmla="*/ 188 h 200"/>
                    <a:gd name="T6" fmla="*/ 12 w 200"/>
                    <a:gd name="T7" fmla="*/ 100 h 200"/>
                    <a:gd name="T8" fmla="*/ 100 w 200"/>
                    <a:gd name="T9" fmla="*/ 12 h 200"/>
                    <a:gd name="T10" fmla="*/ 100 w 200"/>
                    <a:gd name="T11" fmla="*/ 0 h 200"/>
                    <a:gd name="T12" fmla="*/ 0 w 200"/>
                    <a:gd name="T13" fmla="*/ 100 h 200"/>
                    <a:gd name="T14" fmla="*/ 100 w 200"/>
                    <a:gd name="T15" fmla="*/ 200 h 200"/>
                    <a:gd name="T16" fmla="*/ 200 w 200"/>
                    <a:gd name="T17" fmla="*/ 100 h 200"/>
                    <a:gd name="T18" fmla="*/ 100 w 200"/>
                    <a:gd name="T19" fmla="*/ 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0" h="200">
                      <a:moveTo>
                        <a:pt x="100" y="12"/>
                      </a:moveTo>
                      <a:cubicBezTo>
                        <a:pt x="148" y="12"/>
                        <a:pt x="188" y="51"/>
                        <a:pt x="188" y="100"/>
                      </a:cubicBezTo>
                      <a:cubicBezTo>
                        <a:pt x="188" y="148"/>
                        <a:pt x="148" y="188"/>
                        <a:pt x="100" y="188"/>
                      </a:cubicBezTo>
                      <a:cubicBezTo>
                        <a:pt x="51" y="188"/>
                        <a:pt x="12" y="148"/>
                        <a:pt x="12" y="100"/>
                      </a:cubicBezTo>
                      <a:cubicBezTo>
                        <a:pt x="12" y="51"/>
                        <a:pt x="51" y="12"/>
                        <a:pt x="100" y="12"/>
                      </a:cubicBezTo>
                      <a:moveTo>
                        <a:pt x="100" y="0"/>
                      </a:moveTo>
                      <a:cubicBezTo>
                        <a:pt x="45" y="0"/>
                        <a:pt x="0" y="45"/>
                        <a:pt x="0" y="100"/>
                      </a:cubicBezTo>
                      <a:cubicBezTo>
                        <a:pt x="0" y="155"/>
                        <a:pt x="45" y="200"/>
                        <a:pt x="100" y="200"/>
                      </a:cubicBezTo>
                      <a:cubicBezTo>
                        <a:pt x="155" y="200"/>
                        <a:pt x="200" y="155"/>
                        <a:pt x="200" y="100"/>
                      </a:cubicBezTo>
                      <a:cubicBezTo>
                        <a:pt x="200" y="45"/>
                        <a:pt x="155" y="0"/>
                        <a:pt x="1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" name="Oval 7"/>
                <p:cNvSpPr>
                  <a:spLocks noChangeArrowheads="1"/>
                </p:cNvSpPr>
                <p:nvPr/>
              </p:nvSpPr>
              <p:spPr bwMode="auto">
                <a:xfrm>
                  <a:off x="3121" y="5100"/>
                  <a:ext cx="125" cy="12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4" name="Group 4"/>
            <p:cNvGrpSpPr>
              <a:grpSpLocks noChangeAspect="1"/>
            </p:cNvGrpSpPr>
            <p:nvPr/>
          </p:nvGrpSpPr>
          <p:grpSpPr bwMode="auto">
            <a:xfrm>
              <a:off x="8374865" y="4959615"/>
              <a:ext cx="184588" cy="185033"/>
              <a:chOff x="2989" y="3852"/>
              <a:chExt cx="415" cy="416"/>
            </a:xfrm>
          </p:grpSpPr>
          <p:sp>
            <p:nvSpPr>
              <p:cNvPr id="15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993" y="3852"/>
                <a:ext cx="411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Oval 5"/>
              <p:cNvSpPr>
                <a:spLocks noChangeArrowheads="1"/>
              </p:cNvSpPr>
              <p:nvPr/>
            </p:nvSpPr>
            <p:spPr bwMode="auto">
              <a:xfrm>
                <a:off x="2989" y="3853"/>
                <a:ext cx="391" cy="38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3" name="Группа 42"/>
          <p:cNvGrpSpPr/>
          <p:nvPr/>
        </p:nvGrpSpPr>
        <p:grpSpPr>
          <a:xfrm>
            <a:off x="79131" y="1190492"/>
            <a:ext cx="7332096" cy="4365263"/>
            <a:chOff x="-562947" y="1316331"/>
            <a:chExt cx="7771820" cy="4365263"/>
          </a:xfrm>
        </p:grpSpPr>
        <p:sp>
          <p:nvSpPr>
            <p:cNvPr id="44" name="Овал 43"/>
            <p:cNvSpPr/>
            <p:nvPr/>
          </p:nvSpPr>
          <p:spPr>
            <a:xfrm>
              <a:off x="217687" y="3264778"/>
              <a:ext cx="2364877" cy="2416816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1000"/>
              </a:schemeClr>
            </a:solidFill>
            <a:ln>
              <a:noFill/>
            </a:ln>
            <a:effectLst>
              <a:glow rad="1054100">
                <a:schemeClr val="accent2">
                  <a:alpha val="1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1544391" y="1509958"/>
              <a:ext cx="2364877" cy="2416816"/>
            </a:xfrm>
            <a:prstGeom prst="ellipse">
              <a:avLst/>
            </a:prstGeom>
            <a:solidFill>
              <a:schemeClr val="accent4">
                <a:alpha val="1000"/>
              </a:schemeClr>
            </a:solidFill>
            <a:ln>
              <a:noFill/>
            </a:ln>
            <a:effectLst>
              <a:glow rad="1054100">
                <a:schemeClr val="accent4">
                  <a:alpha val="1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aphicFrame>
          <p:nvGraphicFramePr>
            <p:cNvPr id="46" name="Диаграмма 45"/>
            <p:cNvGraphicFramePr/>
            <p:nvPr>
              <p:extLst/>
            </p:nvPr>
          </p:nvGraphicFramePr>
          <p:xfrm>
            <a:off x="-562947" y="1663973"/>
            <a:ext cx="5294396" cy="3529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47" name="Группа 46"/>
            <p:cNvGrpSpPr/>
            <p:nvPr/>
          </p:nvGrpSpPr>
          <p:grpSpPr>
            <a:xfrm>
              <a:off x="3991508" y="2439217"/>
              <a:ext cx="3217365" cy="2246769"/>
              <a:chOff x="4818073" y="2693055"/>
              <a:chExt cx="3217365" cy="2246769"/>
            </a:xfrm>
          </p:grpSpPr>
          <p:sp>
            <p:nvSpPr>
              <p:cNvPr id="49" name="Прямоугольник 48"/>
              <p:cNvSpPr/>
              <p:nvPr/>
            </p:nvSpPr>
            <p:spPr>
              <a:xfrm>
                <a:off x="4818074" y="3364765"/>
                <a:ext cx="164567" cy="164567"/>
              </a:xfrm>
              <a:prstGeom prst="rect">
                <a:avLst/>
              </a:prstGeom>
              <a:solidFill>
                <a:srgbClr val="F27179">
                  <a:alpha val="20000"/>
                </a:srgbClr>
              </a:solidFill>
              <a:ln w="25400" cap="sq">
                <a:solidFill>
                  <a:srgbClr val="F27179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4819549" y="4216651"/>
                <a:ext cx="164568" cy="164567"/>
              </a:xfrm>
              <a:prstGeom prst="rect">
                <a:avLst/>
              </a:prstGeom>
              <a:solidFill>
                <a:srgbClr val="00A88E">
                  <a:alpha val="20000"/>
                </a:srgbClr>
              </a:solidFill>
              <a:ln w="25400" cap="sq">
                <a:solidFill>
                  <a:srgbClr val="00A88E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4818073" y="3812654"/>
                <a:ext cx="164567" cy="164567"/>
              </a:xfrm>
              <a:prstGeom prst="rect">
                <a:avLst/>
              </a:prstGeom>
              <a:solidFill>
                <a:schemeClr val="bg1">
                  <a:lumMod val="75000"/>
                  <a:alpha val="20000"/>
                </a:schemeClr>
              </a:solidFill>
              <a:ln w="25400" cap="sq">
                <a:solidFill>
                  <a:schemeClr val="bg1">
                    <a:lumMod val="75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5070489" y="2693055"/>
                <a:ext cx="2964949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 smtClean="0">
                    <a:solidFill>
                      <a:prstClr val="white"/>
                    </a:solidFill>
                  </a:rPr>
                  <a:t>Не смогут завершить </a:t>
                </a:r>
              </a:p>
              <a:p>
                <a:r>
                  <a:rPr lang="ru-RU" sz="1400" dirty="0" smtClean="0">
                    <a:solidFill>
                      <a:prstClr val="white"/>
                    </a:solidFill>
                  </a:rPr>
                  <a:t>вовремя</a:t>
                </a:r>
                <a:endParaRPr lang="ru-RU" sz="1400" dirty="0">
                  <a:solidFill>
                    <a:prstClr val="white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ru-RU" sz="1400" dirty="0" smtClean="0">
                    <a:solidFill>
                      <a:prstClr val="white"/>
                    </a:solidFill>
                  </a:rPr>
                  <a:t>Сильно отстают от плана</a:t>
                </a:r>
                <a:endParaRPr lang="ru-RU" sz="1400" dirty="0">
                  <a:solidFill>
                    <a:prstClr val="white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ru-RU" sz="1400" dirty="0" smtClean="0">
                    <a:solidFill>
                      <a:prstClr val="white"/>
                    </a:solidFill>
                  </a:rPr>
                  <a:t>Отстают от плана</a:t>
                </a:r>
                <a:endParaRPr lang="ru-RU" sz="1400" dirty="0">
                  <a:solidFill>
                    <a:prstClr val="white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ru-RU" sz="1400" dirty="0" smtClean="0">
                    <a:solidFill>
                      <a:prstClr val="white"/>
                    </a:solidFill>
                  </a:rPr>
                  <a:t>Идут по плану</a:t>
                </a:r>
                <a:endParaRPr lang="ru-RU" sz="1400" dirty="0">
                  <a:solidFill>
                    <a:prstClr val="white"/>
                  </a:solidFill>
                </a:endParaRPr>
              </a:p>
              <a:p>
                <a:pPr>
                  <a:lnSpc>
                    <a:spcPct val="200000"/>
                  </a:lnSpc>
                </a:pPr>
                <a:r>
                  <a:rPr lang="ru-RU" sz="1400" dirty="0" smtClean="0">
                    <a:solidFill>
                      <a:prstClr val="white"/>
                    </a:solidFill>
                  </a:rPr>
                  <a:t>Опережают план</a:t>
                </a:r>
                <a:endParaRPr lang="ru-RU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4818074" y="2796201"/>
                <a:ext cx="164567" cy="164567"/>
              </a:xfrm>
              <a:prstGeom prst="rect">
                <a:avLst/>
              </a:prstGeom>
              <a:solidFill>
                <a:schemeClr val="accent4">
                  <a:alpha val="20000"/>
                </a:schemeClr>
              </a:solidFill>
              <a:ln w="25400" cap="sq">
                <a:solidFill>
                  <a:schemeClr val="accent4">
                    <a:lumMod val="50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4818073" y="4607871"/>
                <a:ext cx="164568" cy="164567"/>
              </a:xfrm>
              <a:prstGeom prst="rect">
                <a:avLst/>
              </a:prstGeom>
              <a:solidFill>
                <a:schemeClr val="accent2">
                  <a:lumMod val="75000"/>
                  <a:alpha val="20000"/>
                </a:schemeClr>
              </a:solidFill>
              <a:ln w="25400" cap="sq">
                <a:solidFill>
                  <a:schemeClr val="accent2">
                    <a:lumMod val="50000"/>
                  </a:schemeClr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7355381" y="2693055"/>
                <a:ext cx="527204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1400" b="1" dirty="0" smtClean="0">
                    <a:solidFill>
                      <a:prstClr val="white"/>
                    </a:solidFill>
                  </a:rPr>
                  <a:t>50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1400" b="1" dirty="0" smtClean="0">
                    <a:solidFill>
                      <a:prstClr val="white"/>
                    </a:solidFill>
                  </a:rPr>
                  <a:t>85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1400" b="1" dirty="0" smtClean="0">
                    <a:solidFill>
                      <a:prstClr val="white"/>
                    </a:solidFill>
                  </a:rPr>
                  <a:t>20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1400" b="1" dirty="0" smtClean="0">
                    <a:solidFill>
                      <a:prstClr val="white"/>
                    </a:solidFill>
                  </a:rPr>
                  <a:t>312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1400" b="1" dirty="0" smtClean="0">
                    <a:solidFill>
                      <a:prstClr val="white"/>
                    </a:solidFill>
                  </a:rPr>
                  <a:t>105</a:t>
                </a:r>
                <a:endParaRPr lang="ru-RU" sz="1400" b="1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8" name="Прямоугольник 47"/>
            <p:cNvSpPr/>
            <p:nvPr/>
          </p:nvSpPr>
          <p:spPr>
            <a:xfrm>
              <a:off x="434976" y="1316331"/>
              <a:ext cx="39211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white"/>
                  </a:solidFill>
                </a:rPr>
                <a:t>Чему уделить внимание</a:t>
              </a:r>
              <a:r>
                <a:rPr lang="en-US" sz="2000" dirty="0" smtClean="0">
                  <a:solidFill>
                    <a:prstClr val="white"/>
                  </a:solidFill>
                </a:rPr>
                <a:t>?</a:t>
              </a:r>
              <a:endParaRPr lang="en-US" sz="20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56" name="Прямая соединительная линия 55"/>
          <p:cNvCxnSpPr/>
          <p:nvPr/>
        </p:nvCxnSpPr>
        <p:spPr>
          <a:xfrm>
            <a:off x="7536765" y="1395785"/>
            <a:ext cx="0" cy="4136049"/>
          </a:xfrm>
          <a:prstGeom prst="line">
            <a:avLst/>
          </a:prstGeom>
          <a:ln w="28575">
            <a:gradFill>
              <a:gsLst>
                <a:gs pos="0">
                  <a:schemeClr val="accent2">
                    <a:alpha val="0"/>
                  </a:schemeClr>
                </a:gs>
                <a:gs pos="5000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7994533" y="5588092"/>
            <a:ext cx="458026" cy="458026"/>
          </a:xfrm>
          <a:prstGeom prst="rect">
            <a:avLst/>
          </a:prstGeom>
          <a:blipFill dpi="0" rotWithShape="1">
            <a:blip r:embed="rId3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4" name="Oval 5"/>
          <p:cNvSpPr>
            <a:spLocks noChangeArrowheads="1"/>
          </p:cNvSpPr>
          <p:nvPr/>
        </p:nvSpPr>
        <p:spPr bwMode="auto">
          <a:xfrm>
            <a:off x="8147326" y="5742616"/>
            <a:ext cx="173913" cy="173023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5" name="Oval 7"/>
          <p:cNvSpPr>
            <a:spLocks noChangeArrowheads="1"/>
          </p:cNvSpPr>
          <p:nvPr/>
        </p:nvSpPr>
        <p:spPr bwMode="auto">
          <a:xfrm>
            <a:off x="8206483" y="5801328"/>
            <a:ext cx="55599" cy="55154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6" name="Freeform 6"/>
          <p:cNvSpPr>
            <a:spLocks noEditPoints="1"/>
          </p:cNvSpPr>
          <p:nvPr/>
        </p:nvSpPr>
        <p:spPr bwMode="auto">
          <a:xfrm>
            <a:off x="8141988" y="5737933"/>
            <a:ext cx="184588" cy="184143"/>
          </a:xfrm>
          <a:custGeom>
            <a:avLst/>
            <a:gdLst>
              <a:gd name="T0" fmla="*/ 100 w 200"/>
              <a:gd name="T1" fmla="*/ 12 h 200"/>
              <a:gd name="T2" fmla="*/ 188 w 200"/>
              <a:gd name="T3" fmla="*/ 100 h 200"/>
              <a:gd name="T4" fmla="*/ 100 w 200"/>
              <a:gd name="T5" fmla="*/ 188 h 200"/>
              <a:gd name="T6" fmla="*/ 12 w 200"/>
              <a:gd name="T7" fmla="*/ 100 h 200"/>
              <a:gd name="T8" fmla="*/ 100 w 200"/>
              <a:gd name="T9" fmla="*/ 12 h 200"/>
              <a:gd name="T10" fmla="*/ 100 w 200"/>
              <a:gd name="T11" fmla="*/ 0 h 200"/>
              <a:gd name="T12" fmla="*/ 0 w 200"/>
              <a:gd name="T13" fmla="*/ 100 h 200"/>
              <a:gd name="T14" fmla="*/ 100 w 200"/>
              <a:gd name="T15" fmla="*/ 200 h 200"/>
              <a:gd name="T16" fmla="*/ 200 w 200"/>
              <a:gd name="T17" fmla="*/ 100 h 200"/>
              <a:gd name="T18" fmla="*/ 100 w 200"/>
              <a:gd name="T19" fmla="*/ 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0" h="200">
                <a:moveTo>
                  <a:pt x="100" y="12"/>
                </a:moveTo>
                <a:cubicBezTo>
                  <a:pt x="148" y="12"/>
                  <a:pt x="188" y="51"/>
                  <a:pt x="188" y="100"/>
                </a:cubicBezTo>
                <a:cubicBezTo>
                  <a:pt x="188" y="148"/>
                  <a:pt x="148" y="188"/>
                  <a:pt x="100" y="188"/>
                </a:cubicBezTo>
                <a:cubicBezTo>
                  <a:pt x="51" y="188"/>
                  <a:pt x="12" y="148"/>
                  <a:pt x="12" y="100"/>
                </a:cubicBezTo>
                <a:cubicBezTo>
                  <a:pt x="12" y="51"/>
                  <a:pt x="51" y="12"/>
                  <a:pt x="100" y="12"/>
                </a:cubicBezTo>
                <a:moveTo>
                  <a:pt x="100" y="0"/>
                </a:moveTo>
                <a:cubicBezTo>
                  <a:pt x="45" y="0"/>
                  <a:pt x="0" y="45"/>
                  <a:pt x="0" y="100"/>
                </a:cubicBezTo>
                <a:cubicBezTo>
                  <a:pt x="0" y="155"/>
                  <a:pt x="45" y="200"/>
                  <a:pt x="100" y="200"/>
                </a:cubicBezTo>
                <a:cubicBezTo>
                  <a:pt x="155" y="200"/>
                  <a:pt x="200" y="155"/>
                  <a:pt x="200" y="100"/>
                </a:cubicBezTo>
                <a:cubicBezTo>
                  <a:pt x="200" y="45"/>
                  <a:pt x="155" y="0"/>
                  <a:pt x="1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4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105C08D-A2BB-4D6F-92A2-2CA9551ABFC2}" type="slidenum">
              <a:rPr lang="ru-RU" smtClean="0">
                <a:solidFill>
                  <a:srgbClr val="C8C8C8">
                    <a:lumMod val="75000"/>
                  </a:srgbClr>
                </a:solidFill>
              </a:rPr>
              <a:pPr/>
              <a:t>11</a:t>
            </a:fld>
            <a:endParaRPr lang="ru-RU" dirty="0">
              <a:solidFill>
                <a:srgbClr val="C8C8C8">
                  <a:lumMod val="75000"/>
                </a:srgb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194"/>
            <a:ext cx="12192000" cy="64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1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Отчеты и уведомления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06934" y="1359889"/>
            <a:ext cx="4377101" cy="3869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rgbClr val="FFFFFF"/>
                </a:solidFill>
              </a:rPr>
              <a:t>П</a:t>
            </a:r>
            <a:r>
              <a:rPr lang="ru-RU" sz="1600" dirty="0" smtClean="0">
                <a:solidFill>
                  <a:srgbClr val="FFFFFF"/>
                </a:solidFill>
              </a:rPr>
              <a:t>рогресс каждого сотрудника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endParaRPr lang="en-US" sz="1600" dirty="0" smtClean="0">
              <a:solidFill>
                <a:srgbClr val="FFFFFF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FFFFFF"/>
                </a:solidFill>
              </a:rPr>
              <a:t>Сотрудник получает по электронной почте подробную информацию о своем обучении и персональные рекомендации – на что стоит обратить внимание</a:t>
            </a:r>
            <a:r>
              <a:rPr lang="en-US" sz="1600" dirty="0" smtClean="0">
                <a:solidFill>
                  <a:srgbClr val="FFFFFF"/>
                </a:solidFill>
              </a:rPr>
              <a:t>.</a:t>
            </a: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endParaRPr lang="en-US" sz="1600" dirty="0" smtClean="0">
              <a:solidFill>
                <a:srgbClr val="FFFFFF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rgbClr val="FFFFFF"/>
                </a:solidFill>
              </a:rPr>
              <a:t>Администратор получает информацию в отчетах по сотрудникам и при необходимости вносит корректировки в процесс обучения</a:t>
            </a:r>
            <a:endParaRPr lang="en-US" sz="1600" dirty="0" smtClean="0">
              <a:solidFill>
                <a:srgbClr val="FFFFFF"/>
              </a:solidFill>
            </a:endParaRP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1491" y="5694705"/>
            <a:ext cx="4032544" cy="923330"/>
          </a:xfrm>
          <a:prstGeom prst="rect">
            <a:avLst/>
          </a:prstGeom>
          <a:solidFill>
            <a:srgbClr val="006C5A"/>
          </a:solidFill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ru-RU" dirty="0" smtClean="0">
                <a:solidFill>
                  <a:srgbClr val="FFFFFF"/>
                </a:solidFill>
              </a:rPr>
              <a:t>Отправка напоминаний экономит время администратора при отслеживании процесса обучения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001" y="1359890"/>
            <a:ext cx="2379970" cy="52726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579" y="1359889"/>
            <a:ext cx="3360664" cy="5272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5001" y="942376"/>
            <a:ext cx="2379970" cy="417513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ts val="22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prstClr val="white"/>
                </a:solidFill>
                <a:cs typeface="Arial" panose="020B0604020202020204" pitchFamily="34" charset="0"/>
              </a:rPr>
              <a:t>STUDENT REPORT</a:t>
            </a:r>
            <a:endParaRPr lang="ru-RU" sz="1600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21579" y="942375"/>
            <a:ext cx="3360664" cy="417513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ts val="22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prstClr val="white"/>
                </a:solidFill>
                <a:cs typeface="Arial" panose="020B0604020202020204" pitchFamily="34" charset="0"/>
              </a:rPr>
              <a:t>ADMINISTRATOR REPORT</a:t>
            </a:r>
            <a:endParaRPr lang="ru-RU" sz="1600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4976" y="1077662"/>
            <a:ext cx="3449052" cy="417513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ts val="22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prstClr val="white"/>
                </a:solidFill>
                <a:cs typeface="Arial" panose="020B0604020202020204" pitchFamily="34" charset="0"/>
              </a:rPr>
              <a:t>STUDENTS NEED ATTENTION</a:t>
            </a:r>
            <a:endParaRPr lang="ru-RU" sz="1600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2629" t="2809" r="1073" b="29884"/>
          <a:stretch/>
        </p:blipFill>
        <p:spPr>
          <a:xfrm>
            <a:off x="434976" y="1495174"/>
            <a:ext cx="3449052" cy="4963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383" t="27849" r="25957" b="12464"/>
          <a:stretch/>
        </p:blipFill>
        <p:spPr>
          <a:xfrm>
            <a:off x="8304798" y="1700253"/>
            <a:ext cx="3208422" cy="4138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3391" t="27865" r="1949" b="12448"/>
          <a:stretch/>
        </p:blipFill>
        <p:spPr>
          <a:xfrm>
            <a:off x="4490202" y="1700253"/>
            <a:ext cx="3208422" cy="4138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90202" y="1282740"/>
            <a:ext cx="3208422" cy="417513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ts val="22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prstClr val="white"/>
                </a:solidFill>
                <a:cs typeface="Arial" panose="020B0604020202020204" pitchFamily="34" charset="0"/>
              </a:rPr>
              <a:t>ROUTINE TASKS</a:t>
            </a:r>
            <a:endParaRPr lang="ru-RU" sz="1600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4798" y="1282740"/>
            <a:ext cx="3208422" cy="417513"/>
          </a:xfrm>
          <a:prstGeom prst="rect">
            <a:avLst/>
          </a:prstGeom>
          <a:solidFill>
            <a:srgbClr val="00A88E"/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lnSpc>
                <a:spcPts val="2200"/>
              </a:lnSpc>
              <a:buFont typeface="Arial" panose="020B0604020202020204" pitchFamily="34" charset="0"/>
              <a:buNone/>
            </a:pPr>
            <a:r>
              <a:rPr lang="en-US" sz="1600" dirty="0" smtClean="0">
                <a:solidFill>
                  <a:prstClr val="white"/>
                </a:solidFill>
                <a:cs typeface="Arial" panose="020B0604020202020204" pitchFamily="34" charset="0"/>
              </a:rPr>
              <a:t>LICENSE CONTROL</a:t>
            </a:r>
            <a:endParaRPr lang="ru-RU" sz="1600" dirty="0" smtClea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4976" y="402331"/>
            <a:ext cx="11318874" cy="332399"/>
          </a:xfrm>
        </p:spPr>
        <p:txBody>
          <a:bodyPr/>
          <a:lstStyle/>
          <a:p>
            <a:r>
              <a:rPr lang="ru-RU" dirty="0" smtClean="0"/>
              <a:t>Отчеты и уведомления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030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3">
            <a:extLst>
              <a:ext uri="{FF2B5EF4-FFF2-40B4-BE49-F238E27FC236}">
                <a16:creationId xmlns="" xmlns:a16="http://schemas.microsoft.com/office/drawing/2014/main" id="{B963A553-E021-1B40-B3DA-04F999B7A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76" y="402331"/>
            <a:ext cx="11318874" cy="332399"/>
          </a:xfrm>
        </p:spPr>
        <p:txBody>
          <a:bodyPr/>
          <a:lstStyle/>
          <a:p>
            <a:r>
              <a:rPr lang="ru-RU" dirty="0" smtClean="0">
                <a:solidFill>
                  <a:sysClr val="window" lastClr="FFFFFF"/>
                </a:solidFill>
              </a:rPr>
              <a:t>Все </a:t>
            </a:r>
            <a:r>
              <a:rPr lang="ru-RU" dirty="0">
                <a:solidFill>
                  <a:sysClr val="window" lastClr="FFFFFF"/>
                </a:solidFill>
              </a:rPr>
              <a:t>семейство продуктов </a:t>
            </a:r>
            <a:r>
              <a:rPr lang="en-US" dirty="0" smtClean="0">
                <a:solidFill>
                  <a:sysClr val="window" lastClr="FFFFFF"/>
                </a:solidFill>
              </a:rPr>
              <a:t>Kaspersky </a:t>
            </a:r>
            <a:r>
              <a:rPr lang="en-US" dirty="0">
                <a:solidFill>
                  <a:sysClr val="window" lastClr="FFFFFF"/>
                </a:solidFill>
              </a:rPr>
              <a:t>Security </a:t>
            </a:r>
            <a:r>
              <a:rPr lang="en-US" dirty="0" smtClean="0">
                <a:solidFill>
                  <a:sysClr val="window" lastClr="FFFFFF"/>
                </a:solidFill>
              </a:rPr>
              <a:t>Awareness</a:t>
            </a:r>
            <a:endParaRPr lang="ru-RU" dirty="0"/>
          </a:p>
        </p:txBody>
      </p:sp>
      <p:grpSp>
        <p:nvGrpSpPr>
          <p:cNvPr id="29" name="Группа 6">
            <a:extLst>
              <a:ext uri="{FF2B5EF4-FFF2-40B4-BE49-F238E27FC236}">
                <a16:creationId xmlns="" xmlns:a16="http://schemas.microsoft.com/office/drawing/2014/main" id="{BC5182B3-A626-A442-AAB8-B5E14D48FAD4}"/>
              </a:ext>
            </a:extLst>
          </p:cNvPr>
          <p:cNvGrpSpPr/>
          <p:nvPr/>
        </p:nvGrpSpPr>
        <p:grpSpPr>
          <a:xfrm>
            <a:off x="1729040" y="1526515"/>
            <a:ext cx="7860895" cy="4253437"/>
            <a:chOff x="1073887" y="1364742"/>
            <a:chExt cx="7860895" cy="4253437"/>
          </a:xfrm>
        </p:grpSpPr>
        <p:sp>
          <p:nvSpPr>
            <p:cNvPr id="30" name="Треугольник 1">
              <a:extLst>
                <a:ext uri="{FF2B5EF4-FFF2-40B4-BE49-F238E27FC236}">
                  <a16:creationId xmlns="" xmlns:a16="http://schemas.microsoft.com/office/drawing/2014/main" id="{A424518E-0486-CA4C-97D3-02DDBD38156F}"/>
                </a:ext>
              </a:extLst>
            </p:cNvPr>
            <p:cNvSpPr/>
            <p:nvPr/>
          </p:nvSpPr>
          <p:spPr>
            <a:xfrm>
              <a:off x="2831984" y="1364742"/>
              <a:ext cx="4320001" cy="3117805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Трапеция 8">
              <a:extLst>
                <a:ext uri="{FF2B5EF4-FFF2-40B4-BE49-F238E27FC236}">
                  <a16:creationId xmlns="" xmlns:a16="http://schemas.microsoft.com/office/drawing/2014/main" id="{0A4A2308-FCCC-0442-BF8A-F30B0F457247}"/>
                </a:ext>
              </a:extLst>
            </p:cNvPr>
            <p:cNvSpPr/>
            <p:nvPr/>
          </p:nvSpPr>
          <p:spPr>
            <a:xfrm rot="10800000">
              <a:off x="2831986" y="4482548"/>
              <a:ext cx="4320000" cy="1135630"/>
            </a:xfrm>
            <a:prstGeom prst="trapezoid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E1398E38-3F9D-8F4C-8501-28E1DBD42AD2}"/>
                </a:ext>
              </a:extLst>
            </p:cNvPr>
            <p:cNvSpPr txBox="1"/>
            <p:nvPr/>
          </p:nvSpPr>
          <p:spPr>
            <a:xfrm>
              <a:off x="4328401" y="1994028"/>
              <a:ext cx="1327168" cy="21544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FFFFFF"/>
                  </a:solidFill>
                </a:rPr>
                <a:t>KIPS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BA84E592-B401-A94B-A361-25A09AA2AE6C}"/>
                </a:ext>
              </a:extLst>
            </p:cNvPr>
            <p:cNvSpPr txBox="1"/>
            <p:nvPr/>
          </p:nvSpPr>
          <p:spPr>
            <a:xfrm>
              <a:off x="4159152" y="2769168"/>
              <a:ext cx="1665666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 err="1">
                  <a:solidFill>
                    <a:srgbClr val="FFFFFF"/>
                  </a:solidFill>
                </a:rPr>
                <a:t>CyberSafety</a:t>
              </a:r>
              <a:r>
                <a:rPr lang="en-US" sz="1400" dirty="0">
                  <a:solidFill>
                    <a:srgbClr val="FFFFFF"/>
                  </a:solidFill>
                </a:rPr>
                <a:t> Management Games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6531C234-E01D-1B45-A336-B88CA2B42EC5}"/>
                </a:ext>
              </a:extLst>
            </p:cNvPr>
            <p:cNvSpPr txBox="1"/>
            <p:nvPr/>
          </p:nvSpPr>
          <p:spPr>
            <a:xfrm>
              <a:off x="3616620" y="3748334"/>
              <a:ext cx="2750730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ru-RU" sz="1400" dirty="0" smtClean="0">
                  <a:solidFill>
                    <a:srgbClr val="FFFFFF"/>
                  </a:solidFill>
                </a:rPr>
                <a:t>Платформа обучения навыкам </a:t>
              </a:r>
              <a:r>
                <a:rPr lang="ru-RU" sz="1400" dirty="0" err="1" smtClean="0">
                  <a:solidFill>
                    <a:srgbClr val="FFFFFF"/>
                  </a:solidFill>
                </a:rPr>
                <a:t>кибербезопасности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4152B05E-5969-B449-99FB-671B17021317}"/>
                </a:ext>
              </a:extLst>
            </p:cNvPr>
            <p:cNvSpPr txBox="1"/>
            <p:nvPr/>
          </p:nvSpPr>
          <p:spPr>
            <a:xfrm>
              <a:off x="4328400" y="4832199"/>
              <a:ext cx="1327168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FFFFFF"/>
                  </a:solidFill>
                </a:rPr>
                <a:t>Cybersecurity</a:t>
              </a:r>
            </a:p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FFFFFF"/>
                  </a:solidFill>
                </a:rPr>
                <a:t>for IT Online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A2921B9-CE9C-C84F-B430-FD53BDCBD736}"/>
                </a:ext>
              </a:extLst>
            </p:cNvPr>
            <p:cNvSpPr txBox="1"/>
            <p:nvPr/>
          </p:nvSpPr>
          <p:spPr>
            <a:xfrm>
              <a:off x="2619294" y="2009417"/>
              <a:ext cx="1327168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00A88E"/>
                  </a:solidFill>
                </a:rPr>
                <a:t>Руководители</a:t>
              </a:r>
              <a:endParaRPr lang="ru-RU" sz="1200" dirty="0">
                <a:solidFill>
                  <a:srgbClr val="00A88E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2DC98B6E-0C53-C94C-B337-D50FA504EB8F}"/>
                </a:ext>
              </a:extLst>
            </p:cNvPr>
            <p:cNvSpPr txBox="1"/>
            <p:nvPr/>
          </p:nvSpPr>
          <p:spPr>
            <a:xfrm>
              <a:off x="6221934" y="1897693"/>
              <a:ext cx="2084197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Понимание и поддержка стратегии ИБ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BE18E99F-700A-0940-9486-72A7249B83A2}"/>
                </a:ext>
              </a:extLst>
            </p:cNvPr>
            <p:cNvSpPr txBox="1"/>
            <p:nvPr/>
          </p:nvSpPr>
          <p:spPr>
            <a:xfrm>
              <a:off x="2216695" y="2892278"/>
              <a:ext cx="1327168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00A88E"/>
                  </a:solidFill>
                </a:rPr>
                <a:t>Менеджеры</a:t>
              </a:r>
              <a:endParaRPr lang="ru-RU" sz="1200" dirty="0">
                <a:solidFill>
                  <a:srgbClr val="00A88E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A33B5074-DD2C-034A-96C7-799E34CF7DE8}"/>
                </a:ext>
              </a:extLst>
            </p:cNvPr>
            <p:cNvSpPr txBox="1"/>
            <p:nvPr/>
          </p:nvSpPr>
          <p:spPr>
            <a:xfrm>
              <a:off x="6867241" y="2736517"/>
              <a:ext cx="1800066" cy="55399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Бизнес-решения, соответствующие стратегии ИБ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7A5FB8DB-3C7D-9A41-B5AB-7BA983C35206}"/>
                </a:ext>
              </a:extLst>
            </p:cNvPr>
            <p:cNvSpPr txBox="1"/>
            <p:nvPr/>
          </p:nvSpPr>
          <p:spPr>
            <a:xfrm>
              <a:off x="1677838" y="3871444"/>
              <a:ext cx="1327168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00A88E"/>
                  </a:solidFill>
                </a:rPr>
                <a:t>Все сотрудники</a:t>
              </a:r>
              <a:endParaRPr lang="ru-RU" sz="1200" dirty="0">
                <a:solidFill>
                  <a:srgbClr val="00A88E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D282517-0D37-2E45-B08F-5FDE2AB8454F}"/>
                </a:ext>
              </a:extLst>
            </p:cNvPr>
            <p:cNvSpPr txBox="1"/>
            <p:nvPr/>
          </p:nvSpPr>
          <p:spPr>
            <a:xfrm>
              <a:off x="7310885" y="3779111"/>
              <a:ext cx="1623897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Навыки безопасной работы на компьютере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98188551-5DF0-2C4A-A234-3058308B99FA}"/>
                </a:ext>
              </a:extLst>
            </p:cNvPr>
            <p:cNvSpPr txBox="1"/>
            <p:nvPr/>
          </p:nvSpPr>
          <p:spPr>
            <a:xfrm>
              <a:off x="7502184" y="4784882"/>
              <a:ext cx="1327168" cy="55399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ИТ-специалисты: первая линия реагирования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cxnSp>
          <p:nvCxnSpPr>
            <p:cNvPr id="44" name="Прямая соединительная линия 22">
              <a:extLst>
                <a:ext uri="{FF2B5EF4-FFF2-40B4-BE49-F238E27FC236}">
                  <a16:creationId xmlns="" xmlns:a16="http://schemas.microsoft.com/office/drawing/2014/main" id="{D989A196-1853-3D42-9D3B-AA00F078F376}"/>
                </a:ext>
              </a:extLst>
            </p:cNvPr>
            <p:cNvCxnSpPr/>
            <p:nvPr/>
          </p:nvCxnSpPr>
          <p:spPr>
            <a:xfrm>
              <a:off x="1073887" y="5618179"/>
              <a:ext cx="7836196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23">
              <a:extLst>
                <a:ext uri="{FF2B5EF4-FFF2-40B4-BE49-F238E27FC236}">
                  <a16:creationId xmlns="" xmlns:a16="http://schemas.microsoft.com/office/drawing/2014/main" id="{31CA29B4-30D9-2444-AF49-7104C4FF7CC8}"/>
                </a:ext>
              </a:extLst>
            </p:cNvPr>
            <p:cNvCxnSpPr/>
            <p:nvPr/>
          </p:nvCxnSpPr>
          <p:spPr>
            <a:xfrm>
              <a:off x="1073887" y="3451190"/>
              <a:ext cx="7836196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24">
              <a:extLst>
                <a:ext uri="{FF2B5EF4-FFF2-40B4-BE49-F238E27FC236}">
                  <a16:creationId xmlns="" xmlns:a16="http://schemas.microsoft.com/office/drawing/2014/main" id="{7494FC0F-8EF0-0540-B81B-68255B4E5215}"/>
                </a:ext>
              </a:extLst>
            </p:cNvPr>
            <p:cNvCxnSpPr/>
            <p:nvPr/>
          </p:nvCxnSpPr>
          <p:spPr>
            <a:xfrm>
              <a:off x="1073887" y="2472994"/>
              <a:ext cx="7836196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26">
              <a:extLst>
                <a:ext uri="{FF2B5EF4-FFF2-40B4-BE49-F238E27FC236}">
                  <a16:creationId xmlns="" xmlns:a16="http://schemas.microsoft.com/office/drawing/2014/main" id="{F7793050-2175-AE46-ABE4-41ABD2542E69}"/>
                </a:ext>
              </a:extLst>
            </p:cNvPr>
            <p:cNvCxnSpPr/>
            <p:nvPr/>
          </p:nvCxnSpPr>
          <p:spPr>
            <a:xfrm>
              <a:off x="1073887" y="4482548"/>
              <a:ext cx="7836196" cy="0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7A5FB8DB-3C7D-9A41-B5AB-7BA983C35206}"/>
              </a:ext>
            </a:extLst>
          </p:cNvPr>
          <p:cNvSpPr txBox="1"/>
          <p:nvPr/>
        </p:nvSpPr>
        <p:spPr>
          <a:xfrm>
            <a:off x="2075347" y="5117082"/>
            <a:ext cx="1327168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lang="ru-RU" sz="1200" dirty="0" smtClean="0">
                <a:solidFill>
                  <a:srgbClr val="00A88E"/>
                </a:solidFill>
              </a:rPr>
              <a:t>ИТ и ИБ подразделения</a:t>
            </a:r>
            <a:endParaRPr lang="ru-RU" sz="1200" dirty="0">
              <a:solidFill>
                <a:srgbClr val="00A88E"/>
              </a:solidFill>
            </a:endParaRPr>
          </a:p>
        </p:txBody>
      </p:sp>
      <p:sp>
        <p:nvSpPr>
          <p:cNvPr id="37" name="Rectangle 5"/>
          <p:cNvSpPr/>
          <p:nvPr/>
        </p:nvSpPr>
        <p:spPr>
          <a:xfrm>
            <a:off x="1714348" y="2632532"/>
            <a:ext cx="7837608" cy="3147420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7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8775" y="316759"/>
            <a:ext cx="11487786" cy="332399"/>
          </a:xfr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dirty="0"/>
              <a:t>KASPERSKY INTERACTIVE PROTECTION SIMULATION (KIPS)</a:t>
            </a:r>
            <a:endParaRPr lang="ru-RU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6583680" y="1437998"/>
            <a:ext cx="545592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pPr lvl="1"/>
            <a:r>
              <a:rPr lang="ru-RU" sz="1600" dirty="0">
                <a:solidFill>
                  <a:prstClr val="white"/>
                </a:solidFill>
              </a:rPr>
              <a:t>Увлекательный и вовлекающий </a:t>
            </a:r>
            <a:r>
              <a:rPr lang="ru-RU" sz="1600" dirty="0" smtClean="0">
                <a:solidFill>
                  <a:prstClr val="white"/>
                </a:solidFill>
              </a:rPr>
              <a:t>формат</a:t>
            </a:r>
          </a:p>
          <a:p>
            <a:pPr lvl="1"/>
            <a:endParaRPr lang="ru-RU" sz="1600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</a:rPr>
              <a:t>Продолжительность – всего </a:t>
            </a:r>
            <a:r>
              <a:rPr lang="en-US" sz="1600" dirty="0">
                <a:solidFill>
                  <a:prstClr val="white"/>
                </a:solidFill>
              </a:rPr>
              <a:t>2 </a:t>
            </a:r>
            <a:r>
              <a:rPr lang="ru-RU" sz="1600" dirty="0" smtClean="0">
                <a:solidFill>
                  <a:prstClr val="white"/>
                </a:solidFill>
              </a:rPr>
              <a:t>часа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</a:rPr>
              <a:t>Командная работа, помогающая создавать эффективное </a:t>
            </a:r>
            <a:r>
              <a:rPr lang="ru-RU" sz="1600" dirty="0" smtClean="0">
                <a:solidFill>
                  <a:prstClr val="white"/>
                </a:solidFill>
              </a:rPr>
              <a:t>сотрудничество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</a:rPr>
              <a:t>Атмосфера соревнования, способствующая проявлению инициативы и развитию навыков ситуационного анализа </a:t>
            </a:r>
            <a:endParaRPr lang="ru-RU" sz="1600" dirty="0" smtClean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</a:rPr>
              <a:t>Сценарий разработан таким образом, чтобы способствовать лучшему пониманию мер информационной </a:t>
            </a:r>
            <a:r>
              <a:rPr lang="ru-RU" sz="1600" dirty="0" smtClean="0">
                <a:solidFill>
                  <a:prstClr val="white"/>
                </a:solidFill>
              </a:rPr>
              <a:t>безопасности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prstClr val="white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white"/>
                </a:solidFill>
              </a:rPr>
              <a:t>От участников не требуется глубокая экспертиза в области безопасности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15" y="4487080"/>
            <a:ext cx="5825925" cy="1891216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132" y="1752958"/>
            <a:ext cx="3147308" cy="2296616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55" y="1207736"/>
            <a:ext cx="4049436" cy="29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4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591303" y="5012441"/>
            <a:ext cx="5259510" cy="1488497"/>
          </a:xfrm>
          <a:prstGeom prst="rect">
            <a:avLst/>
          </a:prstGeom>
          <a:solidFill>
            <a:srgbClr val="0F6B5E">
              <a:alpha val="6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/>
          <p:cNvSpPr/>
          <p:nvPr/>
        </p:nvSpPr>
        <p:spPr>
          <a:xfrm>
            <a:off x="358775" y="1920761"/>
            <a:ext cx="5360695" cy="1492999"/>
          </a:xfrm>
          <a:prstGeom prst="rect">
            <a:avLst/>
          </a:prstGeom>
          <a:solidFill>
            <a:srgbClr val="0F6B5E">
              <a:alpha val="6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477" y="1913782"/>
            <a:ext cx="2055588" cy="1499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489" y="5005462"/>
            <a:ext cx="2080071" cy="149277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5508" y="1106737"/>
            <a:ext cx="11975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ru-RU" sz="1400" b="1" dirty="0">
                <a:solidFill>
                  <a:srgbClr val="FFC000"/>
                </a:solidFill>
                <a:latin typeface="Arial"/>
              </a:rPr>
              <a:t>Характерные для каждой отрасли угрозы	Специфика ИТ/ИБ инфраструктуры 	Учет особенностей бизнес-модели</a:t>
            </a:r>
          </a:p>
          <a:p>
            <a:pPr algn="ctr" defTabSz="457189">
              <a:defRPr/>
            </a:pPr>
            <a:endParaRPr lang="ru-RU" sz="1400" b="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58775" y="316759"/>
            <a:ext cx="11487786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Отраслевые сценарии </a:t>
            </a:r>
            <a:r>
              <a:rPr lang="en-US" dirty="0"/>
              <a:t>KIPS</a:t>
            </a:r>
            <a:endParaRPr lang="ru-RU" dirty="0"/>
          </a:p>
        </p:txBody>
      </p:sp>
      <p:sp>
        <p:nvSpPr>
          <p:cNvPr id="3" name="Rectangle 2"/>
          <p:cNvSpPr/>
          <p:nvPr/>
        </p:nvSpPr>
        <p:spPr>
          <a:xfrm>
            <a:off x="358775" y="1953376"/>
            <a:ext cx="3413125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ru-RU" sz="1400" b="1" dirty="0">
                <a:solidFill>
                  <a:srgbClr val="FFC000"/>
                </a:solidFill>
              </a:rPr>
              <a:t>Корпорация</a:t>
            </a:r>
            <a:endParaRPr lang="ru-RU" sz="1600" b="1" dirty="0">
              <a:solidFill>
                <a:srgbClr val="FFC000"/>
              </a:solidFill>
            </a:endParaRPr>
          </a:p>
          <a:p>
            <a:pPr defTabSz="457189">
              <a:spcBef>
                <a:spcPts val="600"/>
              </a:spcBef>
              <a:defRPr/>
            </a:pPr>
            <a:r>
              <a:rPr lang="ru-RU" sz="1400" dirty="0">
                <a:solidFill>
                  <a:schemeClr val="bg1"/>
                </a:solidFill>
              </a:rPr>
              <a:t>Производство и оптовая продажа </a:t>
            </a:r>
          </a:p>
          <a:p>
            <a:pPr defTabSz="457189">
              <a:defRPr/>
            </a:pPr>
            <a:r>
              <a:rPr lang="ru-RU" sz="1400" dirty="0">
                <a:solidFill>
                  <a:schemeClr val="bg1"/>
                </a:solidFill>
              </a:rPr>
              <a:t>товаров и услуг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91303" y="1920761"/>
            <a:ext cx="5255257" cy="1492999"/>
          </a:xfrm>
          <a:prstGeom prst="rect">
            <a:avLst/>
          </a:prstGeom>
          <a:solidFill>
            <a:srgbClr val="0F6B5E">
              <a:alpha val="6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Rectangle 30"/>
          <p:cNvSpPr/>
          <p:nvPr/>
        </p:nvSpPr>
        <p:spPr>
          <a:xfrm>
            <a:off x="6591304" y="1953376"/>
            <a:ext cx="29395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ru-RU" sz="1400" b="1" dirty="0">
                <a:solidFill>
                  <a:srgbClr val="FFC000"/>
                </a:solidFill>
              </a:rPr>
              <a:t>Электростанция/ Станция</a:t>
            </a:r>
          </a:p>
          <a:p>
            <a:pPr defTabSz="457189">
              <a:defRPr/>
            </a:pPr>
            <a:r>
              <a:rPr lang="ru-RU" sz="1400" b="1" dirty="0">
                <a:solidFill>
                  <a:srgbClr val="FFC000"/>
                </a:solidFill>
              </a:rPr>
              <a:t>водоочистки </a:t>
            </a:r>
          </a:p>
          <a:p>
            <a:pPr defTabSz="457189">
              <a:spcBef>
                <a:spcPts val="600"/>
              </a:spcBef>
              <a:defRPr/>
            </a:pPr>
            <a:r>
              <a:rPr lang="ru-RU" sz="1400" dirty="0">
                <a:solidFill>
                  <a:schemeClr val="bg1"/>
                </a:solidFill>
              </a:rPr>
              <a:t>Объекты критической </a:t>
            </a:r>
          </a:p>
          <a:p>
            <a:pPr defTabSz="457189">
              <a:spcBef>
                <a:spcPts val="600"/>
              </a:spcBef>
              <a:defRPr/>
            </a:pPr>
            <a:r>
              <a:rPr lang="ru-RU" sz="1400" dirty="0">
                <a:solidFill>
                  <a:schemeClr val="bg1"/>
                </a:solidFill>
              </a:rPr>
              <a:t>инфраструктуры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3433" y="1888400"/>
            <a:ext cx="2053128" cy="150258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58775" y="3463112"/>
            <a:ext cx="5347100" cy="1492999"/>
          </a:xfrm>
          <a:prstGeom prst="rect">
            <a:avLst/>
          </a:prstGeom>
          <a:solidFill>
            <a:srgbClr val="0F6B5E">
              <a:alpha val="6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Rectangle 33"/>
          <p:cNvSpPr/>
          <p:nvPr/>
        </p:nvSpPr>
        <p:spPr>
          <a:xfrm>
            <a:off x="358776" y="3495727"/>
            <a:ext cx="339953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ru-RU" sz="1400" b="1" dirty="0">
                <a:solidFill>
                  <a:srgbClr val="FFC000"/>
                </a:solidFill>
              </a:rPr>
              <a:t>Нефтяная компания </a:t>
            </a:r>
            <a:endParaRPr lang="ru-RU" sz="1600" b="1" dirty="0">
              <a:solidFill>
                <a:srgbClr val="FFC000"/>
              </a:solidFill>
            </a:endParaRPr>
          </a:p>
          <a:p>
            <a:pPr defTabSz="457189">
              <a:spcBef>
                <a:spcPts val="600"/>
              </a:spcBef>
              <a:defRPr/>
            </a:pPr>
            <a:r>
              <a:rPr lang="ru-RU" sz="1400" dirty="0">
                <a:solidFill>
                  <a:schemeClr val="bg1"/>
                </a:solidFill>
              </a:rPr>
              <a:t>Нефтедобывающая компания с </a:t>
            </a:r>
          </a:p>
          <a:p>
            <a:pPr defTabSz="457189">
              <a:spcBef>
                <a:spcPts val="600"/>
              </a:spcBef>
              <a:defRPr/>
            </a:pPr>
            <a:r>
              <a:rPr lang="ru-RU" sz="1400" dirty="0">
                <a:solidFill>
                  <a:schemeClr val="bg1"/>
                </a:solidFill>
              </a:rPr>
              <a:t>собственными шельфовым и наземным </a:t>
            </a:r>
          </a:p>
          <a:p>
            <a:pPr defTabSz="457189">
              <a:spcBef>
                <a:spcPts val="600"/>
              </a:spcBef>
              <a:defRPr/>
            </a:pPr>
            <a:r>
              <a:rPr lang="ru-RU" sz="1400" dirty="0">
                <a:solidFill>
                  <a:schemeClr val="bg1"/>
                </a:solidFill>
              </a:rPr>
              <a:t>месторождениями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58775" y="5005463"/>
            <a:ext cx="5347100" cy="1492999"/>
          </a:xfrm>
          <a:prstGeom prst="rect">
            <a:avLst/>
          </a:prstGeom>
          <a:solidFill>
            <a:srgbClr val="0F6B5E">
              <a:alpha val="6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358775" y="5038078"/>
            <a:ext cx="33995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ru-RU" sz="1400" b="1" dirty="0">
                <a:solidFill>
                  <a:srgbClr val="FFC000"/>
                </a:solidFill>
              </a:rPr>
              <a:t>Банк</a:t>
            </a:r>
            <a:endParaRPr lang="ru-RU" sz="1600" b="1" dirty="0">
              <a:solidFill>
                <a:srgbClr val="FFC000"/>
              </a:solidFill>
            </a:endParaRPr>
          </a:p>
          <a:p>
            <a:pPr defTabSz="457189">
              <a:spcBef>
                <a:spcPts val="600"/>
              </a:spcBef>
              <a:defRPr/>
            </a:pPr>
            <a:r>
              <a:rPr lang="ru-RU" sz="1400" dirty="0">
                <a:solidFill>
                  <a:schemeClr val="bg1"/>
                </a:solidFill>
              </a:rPr>
              <a:t>Корпоративно-розничный банк </a:t>
            </a:r>
          </a:p>
          <a:p>
            <a:pPr defTabSz="457189">
              <a:spcBef>
                <a:spcPts val="600"/>
              </a:spcBef>
              <a:defRPr/>
            </a:pPr>
            <a:r>
              <a:rPr lang="ru-RU" sz="1400" dirty="0">
                <a:solidFill>
                  <a:schemeClr val="bg1"/>
                </a:solidFill>
              </a:rPr>
              <a:t>с собственной сетью банкоматов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77" y="3470703"/>
            <a:ext cx="2041993" cy="14923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78" y="5005462"/>
            <a:ext cx="2047414" cy="149277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91303" y="3467614"/>
            <a:ext cx="5259510" cy="1488497"/>
          </a:xfrm>
          <a:prstGeom prst="rect">
            <a:avLst/>
          </a:prstGeom>
          <a:solidFill>
            <a:srgbClr val="0F6B5E">
              <a:alpha val="6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5537" y="3475964"/>
            <a:ext cx="2071023" cy="148712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6629597" y="3491954"/>
            <a:ext cx="293956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ru-RU" sz="1400" b="1" dirty="0" smtClean="0">
                <a:solidFill>
                  <a:srgbClr val="FFC000"/>
                </a:solidFill>
              </a:rPr>
              <a:t>Электронное правительство</a:t>
            </a:r>
          </a:p>
          <a:p>
            <a:pPr defTabSz="457189">
              <a:spcBef>
                <a:spcPts val="600"/>
              </a:spcBef>
              <a:defRPr/>
            </a:pPr>
            <a:r>
              <a:rPr lang="ru-RU" sz="1400" dirty="0" err="1" smtClean="0">
                <a:solidFill>
                  <a:schemeClr val="bg1"/>
                </a:solidFill>
              </a:rPr>
              <a:t>Госуслуги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для населения и веб-портал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629597" y="5012441"/>
            <a:ext cx="29395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>
              <a:defRPr/>
            </a:pPr>
            <a:r>
              <a:rPr lang="ru-RU" sz="1400" b="1" dirty="0" smtClean="0">
                <a:solidFill>
                  <a:srgbClr val="FFC000"/>
                </a:solidFill>
              </a:rPr>
              <a:t>Транспорт</a:t>
            </a:r>
          </a:p>
          <a:p>
            <a:pPr defTabSz="457189"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Грузопассажирские </a:t>
            </a:r>
            <a:r>
              <a:rPr lang="ru-RU" sz="1400" dirty="0">
                <a:solidFill>
                  <a:schemeClr val="bg1"/>
                </a:solidFill>
              </a:rPr>
              <a:t>перевозки</a:t>
            </a:r>
          </a:p>
          <a:p>
            <a:pPr defTabSz="457189">
              <a:defRPr/>
            </a:pPr>
            <a:r>
              <a:rPr lang="ru-RU" sz="1400" dirty="0">
                <a:solidFill>
                  <a:schemeClr val="bg1"/>
                </a:solidFill>
              </a:rPr>
              <a:t>и система логистики</a:t>
            </a:r>
          </a:p>
          <a:p>
            <a:pPr defTabSz="457189">
              <a:defRPr/>
            </a:pP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4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3">
            <a:extLst>
              <a:ext uri="{FF2B5EF4-FFF2-40B4-BE49-F238E27FC236}">
                <a16:creationId xmlns="" xmlns:a16="http://schemas.microsoft.com/office/drawing/2014/main" id="{B963A553-E021-1B40-B3DA-04F999B7A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76" y="402331"/>
            <a:ext cx="11318874" cy="332399"/>
          </a:xfrm>
        </p:spPr>
        <p:txBody>
          <a:bodyPr/>
          <a:lstStyle/>
          <a:p>
            <a:r>
              <a:rPr lang="ru-RU" dirty="0" smtClean="0">
                <a:solidFill>
                  <a:sysClr val="window" lastClr="FFFFFF"/>
                </a:solidFill>
              </a:rPr>
              <a:t>Все </a:t>
            </a:r>
            <a:r>
              <a:rPr lang="ru-RU" dirty="0">
                <a:solidFill>
                  <a:sysClr val="window" lastClr="FFFFFF"/>
                </a:solidFill>
              </a:rPr>
              <a:t>семейство продуктов </a:t>
            </a:r>
            <a:r>
              <a:rPr lang="en-US" dirty="0" smtClean="0">
                <a:solidFill>
                  <a:sysClr val="window" lastClr="FFFFFF"/>
                </a:solidFill>
              </a:rPr>
              <a:t>Kaspersky </a:t>
            </a:r>
            <a:r>
              <a:rPr lang="en-US" dirty="0">
                <a:solidFill>
                  <a:sysClr val="window" lastClr="FFFFFF"/>
                </a:solidFill>
              </a:rPr>
              <a:t>Security </a:t>
            </a:r>
            <a:r>
              <a:rPr lang="en-US" dirty="0" smtClean="0">
                <a:solidFill>
                  <a:sysClr val="window" lastClr="FFFFFF"/>
                </a:solidFill>
              </a:rPr>
              <a:t>Awareness</a:t>
            </a:r>
            <a:endParaRPr lang="ru-RU" dirty="0"/>
          </a:p>
        </p:txBody>
      </p:sp>
      <p:grpSp>
        <p:nvGrpSpPr>
          <p:cNvPr id="28" name="Группа 6">
            <a:extLst>
              <a:ext uri="{FF2B5EF4-FFF2-40B4-BE49-F238E27FC236}">
                <a16:creationId xmlns="" xmlns:a16="http://schemas.microsoft.com/office/drawing/2014/main" id="{BC5182B3-A626-A442-AAB8-B5E14D48FAD4}"/>
              </a:ext>
            </a:extLst>
          </p:cNvPr>
          <p:cNvGrpSpPr/>
          <p:nvPr/>
        </p:nvGrpSpPr>
        <p:grpSpPr>
          <a:xfrm>
            <a:off x="1729040" y="1526515"/>
            <a:ext cx="7860895" cy="4253437"/>
            <a:chOff x="1073887" y="1364742"/>
            <a:chExt cx="7860895" cy="4253437"/>
          </a:xfrm>
        </p:grpSpPr>
        <p:sp>
          <p:nvSpPr>
            <p:cNvPr id="29" name="Треугольник 1">
              <a:extLst>
                <a:ext uri="{FF2B5EF4-FFF2-40B4-BE49-F238E27FC236}">
                  <a16:creationId xmlns="" xmlns:a16="http://schemas.microsoft.com/office/drawing/2014/main" id="{A424518E-0486-CA4C-97D3-02DDBD38156F}"/>
                </a:ext>
              </a:extLst>
            </p:cNvPr>
            <p:cNvSpPr/>
            <p:nvPr/>
          </p:nvSpPr>
          <p:spPr>
            <a:xfrm>
              <a:off x="2831984" y="1364742"/>
              <a:ext cx="4320001" cy="3117805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Трапеция 8">
              <a:extLst>
                <a:ext uri="{FF2B5EF4-FFF2-40B4-BE49-F238E27FC236}">
                  <a16:creationId xmlns="" xmlns:a16="http://schemas.microsoft.com/office/drawing/2014/main" id="{0A4A2308-FCCC-0442-BF8A-F30B0F457247}"/>
                </a:ext>
              </a:extLst>
            </p:cNvPr>
            <p:cNvSpPr/>
            <p:nvPr/>
          </p:nvSpPr>
          <p:spPr>
            <a:xfrm rot="10800000">
              <a:off x="2831986" y="4482548"/>
              <a:ext cx="4320000" cy="1135630"/>
            </a:xfrm>
            <a:prstGeom prst="trapezoid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E1398E38-3F9D-8F4C-8501-28E1DBD42AD2}"/>
                </a:ext>
              </a:extLst>
            </p:cNvPr>
            <p:cNvSpPr txBox="1"/>
            <p:nvPr/>
          </p:nvSpPr>
          <p:spPr>
            <a:xfrm>
              <a:off x="4328401" y="1994028"/>
              <a:ext cx="1327168" cy="21544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FFFFFF"/>
                  </a:solidFill>
                </a:rPr>
                <a:t>KIPS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BA84E592-B401-A94B-A361-25A09AA2AE6C}"/>
                </a:ext>
              </a:extLst>
            </p:cNvPr>
            <p:cNvSpPr txBox="1"/>
            <p:nvPr/>
          </p:nvSpPr>
          <p:spPr>
            <a:xfrm>
              <a:off x="4159152" y="2769168"/>
              <a:ext cx="1665666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 err="1">
                  <a:solidFill>
                    <a:srgbClr val="FFFFFF"/>
                  </a:solidFill>
                </a:rPr>
                <a:t>CyberSafety</a:t>
              </a:r>
              <a:r>
                <a:rPr lang="en-US" sz="1400" dirty="0">
                  <a:solidFill>
                    <a:srgbClr val="FFFFFF"/>
                  </a:solidFill>
                </a:rPr>
                <a:t> Management Games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6531C234-E01D-1B45-A336-B88CA2B42EC5}"/>
                </a:ext>
              </a:extLst>
            </p:cNvPr>
            <p:cNvSpPr txBox="1"/>
            <p:nvPr/>
          </p:nvSpPr>
          <p:spPr>
            <a:xfrm>
              <a:off x="3616620" y="3748334"/>
              <a:ext cx="2750730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ru-RU" sz="1400" dirty="0" smtClean="0">
                  <a:solidFill>
                    <a:srgbClr val="FFFFFF"/>
                  </a:solidFill>
                </a:rPr>
                <a:t>Платформа обучения навыкам </a:t>
              </a:r>
              <a:r>
                <a:rPr lang="ru-RU" sz="1400" dirty="0" err="1" smtClean="0">
                  <a:solidFill>
                    <a:srgbClr val="FFFFFF"/>
                  </a:solidFill>
                </a:rPr>
                <a:t>кибербезопасности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4152B05E-5969-B449-99FB-671B17021317}"/>
                </a:ext>
              </a:extLst>
            </p:cNvPr>
            <p:cNvSpPr txBox="1"/>
            <p:nvPr/>
          </p:nvSpPr>
          <p:spPr>
            <a:xfrm>
              <a:off x="4328400" y="4832199"/>
              <a:ext cx="1327168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FFFFFF"/>
                  </a:solidFill>
                </a:rPr>
                <a:t>Cybersecurity</a:t>
              </a:r>
            </a:p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FFFFFF"/>
                  </a:solidFill>
                </a:rPr>
                <a:t>for IT Online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A2921B9-CE9C-C84F-B430-FD53BDCBD736}"/>
                </a:ext>
              </a:extLst>
            </p:cNvPr>
            <p:cNvSpPr txBox="1"/>
            <p:nvPr/>
          </p:nvSpPr>
          <p:spPr>
            <a:xfrm>
              <a:off x="2619294" y="2009417"/>
              <a:ext cx="1327168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00A88E"/>
                  </a:solidFill>
                </a:rPr>
                <a:t>Руководители</a:t>
              </a:r>
              <a:endParaRPr lang="ru-RU" sz="1200" dirty="0">
                <a:solidFill>
                  <a:srgbClr val="00A88E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2DC98B6E-0C53-C94C-B337-D50FA504EB8F}"/>
                </a:ext>
              </a:extLst>
            </p:cNvPr>
            <p:cNvSpPr txBox="1"/>
            <p:nvPr/>
          </p:nvSpPr>
          <p:spPr>
            <a:xfrm>
              <a:off x="6221934" y="1897693"/>
              <a:ext cx="2084197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Понимание и поддержка стратегии ИБ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BE18E99F-700A-0940-9486-72A7249B83A2}"/>
                </a:ext>
              </a:extLst>
            </p:cNvPr>
            <p:cNvSpPr txBox="1"/>
            <p:nvPr/>
          </p:nvSpPr>
          <p:spPr>
            <a:xfrm>
              <a:off x="2216695" y="2892278"/>
              <a:ext cx="1327168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00A88E"/>
                  </a:solidFill>
                </a:rPr>
                <a:t>Менеджеры</a:t>
              </a:r>
              <a:endParaRPr lang="ru-RU" sz="1200" dirty="0">
                <a:solidFill>
                  <a:srgbClr val="00A88E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A33B5074-DD2C-034A-96C7-799E34CF7DE8}"/>
                </a:ext>
              </a:extLst>
            </p:cNvPr>
            <p:cNvSpPr txBox="1"/>
            <p:nvPr/>
          </p:nvSpPr>
          <p:spPr>
            <a:xfrm>
              <a:off x="6867241" y="2736517"/>
              <a:ext cx="1800066" cy="55399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Бизнес-решения, соответствующие стратегии ИБ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7A5FB8DB-3C7D-9A41-B5AB-7BA983C35206}"/>
                </a:ext>
              </a:extLst>
            </p:cNvPr>
            <p:cNvSpPr txBox="1"/>
            <p:nvPr/>
          </p:nvSpPr>
          <p:spPr>
            <a:xfrm>
              <a:off x="1677838" y="3871444"/>
              <a:ext cx="1327168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00A88E"/>
                  </a:solidFill>
                </a:rPr>
                <a:t>Все сотрудники</a:t>
              </a:r>
              <a:endParaRPr lang="ru-RU" sz="1200" dirty="0">
                <a:solidFill>
                  <a:srgbClr val="00A88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ED282517-0D37-2E45-B08F-5FDE2AB8454F}"/>
                </a:ext>
              </a:extLst>
            </p:cNvPr>
            <p:cNvSpPr txBox="1"/>
            <p:nvPr/>
          </p:nvSpPr>
          <p:spPr>
            <a:xfrm>
              <a:off x="7310885" y="3779111"/>
              <a:ext cx="1623897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Навыки безопасной работы на компьютере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98188551-5DF0-2C4A-A234-3058308B99FA}"/>
                </a:ext>
              </a:extLst>
            </p:cNvPr>
            <p:cNvSpPr txBox="1"/>
            <p:nvPr/>
          </p:nvSpPr>
          <p:spPr>
            <a:xfrm>
              <a:off x="7502184" y="4784882"/>
              <a:ext cx="1327168" cy="55399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ИТ-специалисты: первая линия реагирования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cxnSp>
          <p:nvCxnSpPr>
            <p:cNvPr id="43" name="Прямая соединительная линия 22">
              <a:extLst>
                <a:ext uri="{FF2B5EF4-FFF2-40B4-BE49-F238E27FC236}">
                  <a16:creationId xmlns="" xmlns:a16="http://schemas.microsoft.com/office/drawing/2014/main" id="{D989A196-1853-3D42-9D3B-AA00F078F376}"/>
                </a:ext>
              </a:extLst>
            </p:cNvPr>
            <p:cNvCxnSpPr/>
            <p:nvPr/>
          </p:nvCxnSpPr>
          <p:spPr>
            <a:xfrm>
              <a:off x="1073887" y="5618179"/>
              <a:ext cx="7836196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23">
              <a:extLst>
                <a:ext uri="{FF2B5EF4-FFF2-40B4-BE49-F238E27FC236}">
                  <a16:creationId xmlns="" xmlns:a16="http://schemas.microsoft.com/office/drawing/2014/main" id="{31CA29B4-30D9-2444-AF49-7104C4FF7CC8}"/>
                </a:ext>
              </a:extLst>
            </p:cNvPr>
            <p:cNvCxnSpPr/>
            <p:nvPr/>
          </p:nvCxnSpPr>
          <p:spPr>
            <a:xfrm>
              <a:off x="1073887" y="3451190"/>
              <a:ext cx="7836196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24">
              <a:extLst>
                <a:ext uri="{FF2B5EF4-FFF2-40B4-BE49-F238E27FC236}">
                  <a16:creationId xmlns="" xmlns:a16="http://schemas.microsoft.com/office/drawing/2014/main" id="{7494FC0F-8EF0-0540-B81B-68255B4E5215}"/>
                </a:ext>
              </a:extLst>
            </p:cNvPr>
            <p:cNvCxnSpPr/>
            <p:nvPr/>
          </p:nvCxnSpPr>
          <p:spPr>
            <a:xfrm>
              <a:off x="1073887" y="2472994"/>
              <a:ext cx="7836196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26">
              <a:extLst>
                <a:ext uri="{FF2B5EF4-FFF2-40B4-BE49-F238E27FC236}">
                  <a16:creationId xmlns="" xmlns:a16="http://schemas.microsoft.com/office/drawing/2014/main" id="{F7793050-2175-AE46-ABE4-41ABD2542E69}"/>
                </a:ext>
              </a:extLst>
            </p:cNvPr>
            <p:cNvCxnSpPr/>
            <p:nvPr/>
          </p:nvCxnSpPr>
          <p:spPr>
            <a:xfrm>
              <a:off x="1073887" y="4482548"/>
              <a:ext cx="7836196" cy="0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7A5FB8DB-3C7D-9A41-B5AB-7BA983C35206}"/>
              </a:ext>
            </a:extLst>
          </p:cNvPr>
          <p:cNvSpPr txBox="1"/>
          <p:nvPr/>
        </p:nvSpPr>
        <p:spPr>
          <a:xfrm>
            <a:off x="2075347" y="5117082"/>
            <a:ext cx="1327168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lang="ru-RU" sz="1200" dirty="0" smtClean="0">
                <a:solidFill>
                  <a:srgbClr val="00A88E"/>
                </a:solidFill>
              </a:rPr>
              <a:t>ИТ и ИБ подразделения</a:t>
            </a:r>
            <a:endParaRPr lang="ru-RU" sz="1200" dirty="0">
              <a:solidFill>
                <a:srgbClr val="00A88E"/>
              </a:solidFill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1727628" y="1526515"/>
            <a:ext cx="7837608" cy="3147420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8775" y="150560"/>
            <a:ext cx="11487786" cy="664797"/>
          </a:xfr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ru-RU" dirty="0" smtClean="0"/>
              <a:t>ОБУЧЕНИЕ IT-СПЕЦИАЛИСТОВ НАВЫКАМ ПОДДЕРЖАНИЯ</a:t>
            </a:r>
            <a:br>
              <a:rPr lang="ru-RU" dirty="0" smtClean="0"/>
            </a:br>
            <a:r>
              <a:rPr lang="ru-RU" dirty="0" smtClean="0"/>
              <a:t>КИБЕРБЕЗОПАСНОСТИ</a:t>
            </a:r>
            <a:endParaRPr lang="ru-RU" dirty="0"/>
          </a:p>
        </p:txBody>
      </p:sp>
      <p:sp>
        <p:nvSpPr>
          <p:cNvPr id="5" name="Rectangle 5"/>
          <p:cNvSpPr/>
          <p:nvPr/>
        </p:nvSpPr>
        <p:spPr>
          <a:xfrm>
            <a:off x="8171291" y="1474847"/>
            <a:ext cx="40207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white"/>
                </a:solidFill>
              </a:rPr>
              <a:t>Онлайн-курс для обучения</a:t>
            </a:r>
            <a:br>
              <a:rPr lang="ru-RU" sz="1600" b="1" dirty="0">
                <a:solidFill>
                  <a:prstClr val="white"/>
                </a:solidFill>
              </a:rPr>
            </a:br>
            <a:r>
              <a:rPr lang="ru-RU" sz="1600" b="1" dirty="0">
                <a:solidFill>
                  <a:prstClr val="white"/>
                </a:solidFill>
              </a:rPr>
              <a:t>корпоративных IT-специалистов общего </a:t>
            </a:r>
            <a:r>
              <a:rPr lang="ru-RU" sz="1600" b="1" dirty="0" smtClean="0">
                <a:solidFill>
                  <a:prstClr val="white"/>
                </a:solidFill>
              </a:rPr>
              <a:t>направления.</a:t>
            </a:r>
          </a:p>
          <a:p>
            <a:endParaRPr lang="ru-RU" sz="1600" b="1" dirty="0" smtClean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prstClr val="white"/>
                </a:solidFill>
              </a:rPr>
              <a:t>Вредоносное </a:t>
            </a:r>
            <a:r>
              <a:rPr lang="ru-RU" sz="1600" b="1" dirty="0">
                <a:solidFill>
                  <a:prstClr val="white"/>
                </a:solidFill>
              </a:rPr>
              <a:t>программное </a:t>
            </a:r>
            <a:r>
              <a:rPr lang="ru-RU" sz="1600" b="1" dirty="0" smtClean="0">
                <a:solidFill>
                  <a:prstClr val="white"/>
                </a:solidFill>
              </a:rPr>
              <a:t>обеспечение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prstClr val="white"/>
                </a:solidFill>
              </a:rPr>
              <a:t>Потенциально нежелательные программы и </a:t>
            </a:r>
            <a:r>
              <a:rPr lang="ru-RU" sz="1600" b="1" dirty="0" smtClean="0">
                <a:solidFill>
                  <a:prstClr val="white"/>
                </a:solidFill>
              </a:rPr>
              <a:t>файлы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prstClr val="white"/>
                </a:solidFill>
              </a:rPr>
              <a:t>Основы расследования </a:t>
            </a:r>
            <a:r>
              <a:rPr lang="ru-RU" sz="1600" b="1" dirty="0" smtClean="0">
                <a:solidFill>
                  <a:prstClr val="white"/>
                </a:solidFill>
              </a:rPr>
              <a:t>инцидентов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prstClr val="white"/>
                </a:solidFill>
              </a:rPr>
              <a:t>Реагирование на фишинг и разведка в открытых источниках</a:t>
            </a:r>
            <a:br>
              <a:rPr lang="ru-RU" sz="1600" b="1" dirty="0">
                <a:solidFill>
                  <a:prstClr val="white"/>
                </a:solidFill>
              </a:rPr>
            </a:br>
            <a:endParaRPr lang="ru-RU" sz="1600" b="1" dirty="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 rotWithShape="1">
          <a:blip r:embed="rId3"/>
          <a:srcRect l="10492" t="15722" r="17541" b="13716"/>
          <a:stretch/>
        </p:blipFill>
        <p:spPr>
          <a:xfrm>
            <a:off x="373741" y="1331516"/>
            <a:ext cx="7574029" cy="417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0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Тренинги, которые действительно работают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3335" y="3699045"/>
            <a:ext cx="1888940" cy="14224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Сокращение числа инцидентов</a:t>
            </a:r>
            <a:endParaRPr lang="en-US" sz="1600" baseline="3000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97536" y="3699045"/>
            <a:ext cx="2071773" cy="14224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Снижение ущерба в денежном выражении</a:t>
            </a:r>
            <a:endParaRPr lang="en-US" sz="1600" baseline="30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2162" y="1741706"/>
            <a:ext cx="1591604" cy="144039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09570">
              <a:lnSpc>
                <a:spcPct val="130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</a:rPr>
              <a:t>до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5600" dirty="0">
                <a:solidFill>
                  <a:srgbClr val="006D5C"/>
                </a:solidFill>
              </a:rPr>
              <a:t>93%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54570" y="3691093"/>
            <a:ext cx="2126164" cy="14224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Вероятность применения навыков в повседневной работе</a:t>
            </a:r>
            <a:endParaRPr lang="en-US" sz="1600" baseline="30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25127" y="1741704"/>
            <a:ext cx="1944183" cy="144039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09570">
              <a:lnSpc>
                <a:spcPct val="130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</a:rPr>
              <a:t>не менее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5600" dirty="0">
                <a:solidFill>
                  <a:srgbClr val="006D5C"/>
                </a:solidFill>
              </a:rPr>
              <a:t>50%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925" y="1741705"/>
            <a:ext cx="1512827" cy="144039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09570">
              <a:lnSpc>
                <a:spcPct val="130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</a:rPr>
              <a:t>до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5600" dirty="0">
                <a:solidFill>
                  <a:srgbClr val="006D5C"/>
                </a:solidFill>
              </a:rPr>
              <a:t>90%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19118" y="1772494"/>
            <a:ext cx="1944183" cy="144039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09570">
              <a:lnSpc>
                <a:spcPct val="130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</a:rPr>
              <a:t>более чем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5600" dirty="0">
                <a:solidFill>
                  <a:srgbClr val="006D5C"/>
                </a:solidFill>
              </a:rPr>
              <a:t>30x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418150" y="3721883"/>
            <a:ext cx="2071773" cy="1422400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Окупаемость вложений </a:t>
            </a:r>
            <a:r>
              <a:rPr lang="en-US" sz="1600" dirty="0">
                <a:solidFill>
                  <a:schemeClr val="bg1"/>
                </a:solidFill>
              </a:rPr>
              <a:t>(ROI)</a:t>
            </a:r>
            <a:endParaRPr lang="en-US" sz="1600" baseline="30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85983" y="1780250"/>
            <a:ext cx="1811236" cy="144039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09570">
              <a:lnSpc>
                <a:spcPct val="130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bg1"/>
                </a:solidFill>
              </a:rPr>
              <a:t>до</a:t>
            </a:r>
            <a:r>
              <a:rPr lang="en-US" sz="1600" dirty="0">
                <a:solidFill>
                  <a:srgbClr val="006D5C"/>
                </a:solidFill>
              </a:rPr>
              <a:t> </a:t>
            </a:r>
            <a:r>
              <a:rPr lang="ru-RU" sz="1600" dirty="0">
                <a:solidFill>
                  <a:srgbClr val="006D5C"/>
                </a:solidFill>
              </a:rPr>
              <a:t>  </a:t>
            </a:r>
            <a:r>
              <a:rPr lang="ru-RU" sz="5600" dirty="0">
                <a:solidFill>
                  <a:srgbClr val="006D5C"/>
                </a:solidFill>
              </a:rPr>
              <a:t>86</a:t>
            </a:r>
            <a:r>
              <a:rPr lang="en-US" sz="5600" dirty="0">
                <a:solidFill>
                  <a:srgbClr val="006D5C"/>
                </a:solidFill>
              </a:rPr>
              <a:t>%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9458391" y="3645552"/>
            <a:ext cx="2381348" cy="142240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7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Готовность рекомендовать программу</a:t>
            </a:r>
            <a:endParaRPr lang="en-US" sz="16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20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105C08D-A2BB-4D6F-92A2-2CA9551ABFC2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Заголовок 23">
            <a:extLst>
              <a:ext uri="{FF2B5EF4-FFF2-40B4-BE49-F238E27FC236}">
                <a16:creationId xmlns="" xmlns:a16="http://schemas.microsoft.com/office/drawing/2014/main" id="{B963A553-E021-1B40-B3DA-04F999B7A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76" y="402331"/>
            <a:ext cx="11318874" cy="332399"/>
          </a:xfr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ru-RU" dirty="0" smtClean="0"/>
              <a:t>ВСЕ СЕМЕЙСТВО ПРОДУКТОВ </a:t>
            </a:r>
            <a:r>
              <a:rPr lang="en-US" dirty="0" smtClean="0"/>
              <a:t>KASPERSKY SECURITY AWARENESS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5FEFFD0-AAB3-9349-A934-D15A0763EAD5}"/>
              </a:ext>
            </a:extLst>
          </p:cNvPr>
          <p:cNvSpPr txBox="1">
            <a:spLocks/>
          </p:cNvSpPr>
          <p:nvPr/>
        </p:nvSpPr>
        <p:spPr>
          <a:xfrm>
            <a:off x="434976" y="6398021"/>
            <a:ext cx="288000" cy="12311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8C2A3E-E58E-C840-8FF0-9921B8501FF8}" type="slidenum">
              <a:rPr lang="ru-RU" sz="800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2</a:t>
            </a:fld>
            <a:endParaRPr lang="ru-RU" sz="800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BC5182B3-A626-A442-AAB8-B5E14D48FAD4}"/>
              </a:ext>
            </a:extLst>
          </p:cNvPr>
          <p:cNvGrpSpPr/>
          <p:nvPr/>
        </p:nvGrpSpPr>
        <p:grpSpPr>
          <a:xfrm>
            <a:off x="449668" y="1842999"/>
            <a:ext cx="7860895" cy="4253437"/>
            <a:chOff x="1073887" y="1364742"/>
            <a:chExt cx="7860895" cy="4253437"/>
          </a:xfrm>
        </p:grpSpPr>
        <p:sp>
          <p:nvSpPr>
            <p:cNvPr id="8" name="Треугольник 1">
              <a:extLst>
                <a:ext uri="{FF2B5EF4-FFF2-40B4-BE49-F238E27FC236}">
                  <a16:creationId xmlns="" xmlns:a16="http://schemas.microsoft.com/office/drawing/2014/main" id="{A424518E-0486-CA4C-97D3-02DDBD38156F}"/>
                </a:ext>
              </a:extLst>
            </p:cNvPr>
            <p:cNvSpPr/>
            <p:nvPr/>
          </p:nvSpPr>
          <p:spPr>
            <a:xfrm>
              <a:off x="2831984" y="1364742"/>
              <a:ext cx="4320001" cy="3117805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Трапеция 8">
              <a:extLst>
                <a:ext uri="{FF2B5EF4-FFF2-40B4-BE49-F238E27FC236}">
                  <a16:creationId xmlns="" xmlns:a16="http://schemas.microsoft.com/office/drawing/2014/main" id="{0A4A2308-FCCC-0442-BF8A-F30B0F457247}"/>
                </a:ext>
              </a:extLst>
            </p:cNvPr>
            <p:cNvSpPr/>
            <p:nvPr/>
          </p:nvSpPr>
          <p:spPr>
            <a:xfrm rot="10800000">
              <a:off x="2831986" y="4482548"/>
              <a:ext cx="4320000" cy="1135630"/>
            </a:xfrm>
            <a:prstGeom prst="trapezoid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1398E38-3F9D-8F4C-8501-28E1DBD42AD2}"/>
                </a:ext>
              </a:extLst>
            </p:cNvPr>
            <p:cNvSpPr txBox="1"/>
            <p:nvPr/>
          </p:nvSpPr>
          <p:spPr>
            <a:xfrm>
              <a:off x="4328401" y="1994028"/>
              <a:ext cx="1327168" cy="21544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FFFFFF"/>
                  </a:solidFill>
                </a:rPr>
                <a:t>KIPS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A84E592-B401-A94B-A361-25A09AA2AE6C}"/>
                </a:ext>
              </a:extLst>
            </p:cNvPr>
            <p:cNvSpPr txBox="1"/>
            <p:nvPr/>
          </p:nvSpPr>
          <p:spPr>
            <a:xfrm>
              <a:off x="4159152" y="2769168"/>
              <a:ext cx="1665666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 err="1">
                  <a:solidFill>
                    <a:srgbClr val="FFFFFF"/>
                  </a:solidFill>
                </a:rPr>
                <a:t>CyberSafety</a:t>
              </a:r>
              <a:r>
                <a:rPr lang="en-US" sz="1400" dirty="0">
                  <a:solidFill>
                    <a:srgbClr val="FFFFFF"/>
                  </a:solidFill>
                </a:rPr>
                <a:t> Management Games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531C234-E01D-1B45-A336-B88CA2B42EC5}"/>
                </a:ext>
              </a:extLst>
            </p:cNvPr>
            <p:cNvSpPr txBox="1"/>
            <p:nvPr/>
          </p:nvSpPr>
          <p:spPr>
            <a:xfrm>
              <a:off x="3616620" y="3748334"/>
              <a:ext cx="2750730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ru-RU" sz="1400" dirty="0" smtClean="0">
                  <a:solidFill>
                    <a:srgbClr val="FFFFFF"/>
                  </a:solidFill>
                </a:rPr>
                <a:t>Платформа обучения навыкам </a:t>
              </a:r>
              <a:r>
                <a:rPr lang="ru-RU" sz="1400" dirty="0" err="1" smtClean="0">
                  <a:solidFill>
                    <a:srgbClr val="FFFFFF"/>
                  </a:solidFill>
                </a:rPr>
                <a:t>кибербезопасности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4152B05E-5969-B449-99FB-671B17021317}"/>
                </a:ext>
              </a:extLst>
            </p:cNvPr>
            <p:cNvSpPr txBox="1"/>
            <p:nvPr/>
          </p:nvSpPr>
          <p:spPr>
            <a:xfrm>
              <a:off x="4328400" y="4832199"/>
              <a:ext cx="1327168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FFFFFF"/>
                  </a:solidFill>
                </a:rPr>
                <a:t>Cybersecurity</a:t>
              </a:r>
            </a:p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FFFFFF"/>
                  </a:solidFill>
                </a:rPr>
                <a:t>for IT Online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A2921B9-CE9C-C84F-B430-FD53BDCBD736}"/>
                </a:ext>
              </a:extLst>
            </p:cNvPr>
            <p:cNvSpPr txBox="1"/>
            <p:nvPr/>
          </p:nvSpPr>
          <p:spPr>
            <a:xfrm>
              <a:off x="2619294" y="2009417"/>
              <a:ext cx="1327168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00A88E"/>
                  </a:solidFill>
                </a:rPr>
                <a:t>Руководители</a:t>
              </a:r>
              <a:endParaRPr lang="ru-RU" sz="1200" dirty="0">
                <a:solidFill>
                  <a:srgbClr val="00A88E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DC98B6E-0C53-C94C-B337-D50FA504EB8F}"/>
                </a:ext>
              </a:extLst>
            </p:cNvPr>
            <p:cNvSpPr txBox="1"/>
            <p:nvPr/>
          </p:nvSpPr>
          <p:spPr>
            <a:xfrm>
              <a:off x="6221934" y="1897693"/>
              <a:ext cx="2084197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Понимание и поддержка стратегии ИБ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E18E99F-700A-0940-9486-72A7249B83A2}"/>
                </a:ext>
              </a:extLst>
            </p:cNvPr>
            <p:cNvSpPr txBox="1"/>
            <p:nvPr/>
          </p:nvSpPr>
          <p:spPr>
            <a:xfrm>
              <a:off x="2216695" y="2892278"/>
              <a:ext cx="1327168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00A88E"/>
                  </a:solidFill>
                </a:rPr>
                <a:t>Менеджеры</a:t>
              </a:r>
              <a:endParaRPr lang="ru-RU" sz="1200" dirty="0">
                <a:solidFill>
                  <a:srgbClr val="00A88E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A33B5074-DD2C-034A-96C7-799E34CF7DE8}"/>
                </a:ext>
              </a:extLst>
            </p:cNvPr>
            <p:cNvSpPr txBox="1"/>
            <p:nvPr/>
          </p:nvSpPr>
          <p:spPr>
            <a:xfrm>
              <a:off x="6867241" y="2736517"/>
              <a:ext cx="1800066" cy="55399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Бизнес-решения, соответствующие стратегии ИБ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7A5FB8DB-3C7D-9A41-B5AB-7BA983C35206}"/>
                </a:ext>
              </a:extLst>
            </p:cNvPr>
            <p:cNvSpPr txBox="1"/>
            <p:nvPr/>
          </p:nvSpPr>
          <p:spPr>
            <a:xfrm>
              <a:off x="1677838" y="3871444"/>
              <a:ext cx="1327168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00A88E"/>
                  </a:solidFill>
                </a:rPr>
                <a:t>Все сотрудники</a:t>
              </a:r>
              <a:endParaRPr lang="ru-RU" sz="1200" dirty="0">
                <a:solidFill>
                  <a:srgbClr val="00A88E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ED282517-0D37-2E45-B08F-5FDE2AB8454F}"/>
                </a:ext>
              </a:extLst>
            </p:cNvPr>
            <p:cNvSpPr txBox="1"/>
            <p:nvPr/>
          </p:nvSpPr>
          <p:spPr>
            <a:xfrm>
              <a:off x="7310885" y="3779111"/>
              <a:ext cx="1623897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Навыки безопасной работы на компьютере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8188551-5DF0-2C4A-A234-3058308B99FA}"/>
                </a:ext>
              </a:extLst>
            </p:cNvPr>
            <p:cNvSpPr txBox="1"/>
            <p:nvPr/>
          </p:nvSpPr>
          <p:spPr>
            <a:xfrm>
              <a:off x="7502184" y="4784882"/>
              <a:ext cx="1327168" cy="55399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ИТ-специалисты: первая линия реагирования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D989A196-1853-3D42-9D3B-AA00F078F376}"/>
                </a:ext>
              </a:extLst>
            </p:cNvPr>
            <p:cNvCxnSpPr/>
            <p:nvPr/>
          </p:nvCxnSpPr>
          <p:spPr>
            <a:xfrm>
              <a:off x="1073887" y="5618179"/>
              <a:ext cx="7836196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31CA29B4-30D9-2444-AF49-7104C4FF7CC8}"/>
                </a:ext>
              </a:extLst>
            </p:cNvPr>
            <p:cNvCxnSpPr/>
            <p:nvPr/>
          </p:nvCxnSpPr>
          <p:spPr>
            <a:xfrm>
              <a:off x="1073887" y="3451190"/>
              <a:ext cx="7836196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="" xmlns:a16="http://schemas.microsoft.com/office/drawing/2014/main" id="{7494FC0F-8EF0-0540-B81B-68255B4E5215}"/>
                </a:ext>
              </a:extLst>
            </p:cNvPr>
            <p:cNvCxnSpPr/>
            <p:nvPr/>
          </p:nvCxnSpPr>
          <p:spPr>
            <a:xfrm>
              <a:off x="1073887" y="2472994"/>
              <a:ext cx="7836196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="" xmlns:a16="http://schemas.microsoft.com/office/drawing/2014/main" id="{F7793050-2175-AE46-ABE4-41ABD2542E69}"/>
                </a:ext>
              </a:extLst>
            </p:cNvPr>
            <p:cNvCxnSpPr/>
            <p:nvPr/>
          </p:nvCxnSpPr>
          <p:spPr>
            <a:xfrm>
              <a:off x="1073887" y="4482548"/>
              <a:ext cx="7836196" cy="0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B1E4E92-74D8-9E4D-BA6D-A234A3D77076}"/>
              </a:ext>
            </a:extLst>
          </p:cNvPr>
          <p:cNvSpPr txBox="1"/>
          <p:nvPr/>
        </p:nvSpPr>
        <p:spPr>
          <a:xfrm>
            <a:off x="9070499" y="1831561"/>
            <a:ext cx="2695803" cy="43088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FFFFFF"/>
                </a:solidFill>
              </a:rPr>
              <a:t>Реальные навыки,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ru-RU" sz="1400" dirty="0" smtClean="0">
                <a:solidFill>
                  <a:srgbClr val="FFFFFF"/>
                </a:solidFill>
              </a:rPr>
              <a:t>а не просто теоретически знания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29B045E-D169-724F-A8AF-0D7D87E4FB7E}"/>
              </a:ext>
            </a:extLst>
          </p:cNvPr>
          <p:cNvSpPr txBox="1"/>
          <p:nvPr/>
        </p:nvSpPr>
        <p:spPr>
          <a:xfrm>
            <a:off x="9070499" y="2815191"/>
            <a:ext cx="2695803" cy="43088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FFFFFF"/>
                </a:solidFill>
              </a:rPr>
              <a:t>«</a:t>
            </a:r>
            <a:r>
              <a:rPr lang="en-US" sz="1400" b="1" dirty="0" smtClean="0">
                <a:solidFill>
                  <a:srgbClr val="FFFFFF"/>
                </a:solidFill>
              </a:rPr>
              <a:t>Role-based</a:t>
            </a:r>
            <a:r>
              <a:rPr lang="ru-RU" sz="1400" dirty="0" smtClean="0">
                <a:solidFill>
                  <a:srgbClr val="FFFFFF"/>
                </a:solidFill>
              </a:rPr>
              <a:t>»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ru-RU" sz="1400" dirty="0" smtClean="0">
                <a:solidFill>
                  <a:srgbClr val="FFFFFF"/>
                </a:solidFill>
              </a:rPr>
              <a:t>тренинги </a:t>
            </a:r>
            <a:r>
              <a:rPr lang="en-US" sz="1400" dirty="0" smtClean="0">
                <a:solidFill>
                  <a:srgbClr val="FFFFFF"/>
                </a:solidFill>
              </a:rPr>
              <a:t>– </a:t>
            </a:r>
            <a:r>
              <a:rPr lang="ru-RU" sz="1400" dirty="0" smtClean="0">
                <a:solidFill>
                  <a:srgbClr val="FFFFFF"/>
                </a:solidFill>
              </a:rPr>
              <a:t>для всех уровней организации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FA52EDF-52D0-7D49-8141-8FB620B62812}"/>
              </a:ext>
            </a:extLst>
          </p:cNvPr>
          <p:cNvSpPr txBox="1"/>
          <p:nvPr/>
        </p:nvSpPr>
        <p:spPr>
          <a:xfrm>
            <a:off x="9058047" y="3826481"/>
            <a:ext cx="2695803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FFFFFF"/>
                </a:solidFill>
              </a:rPr>
              <a:t>Компьютеризированные продукты </a:t>
            </a:r>
            <a:r>
              <a:rPr lang="en-US" sz="1400" dirty="0" smtClean="0">
                <a:solidFill>
                  <a:srgbClr val="FFFFFF"/>
                </a:solidFill>
              </a:rPr>
              <a:t>– </a:t>
            </a:r>
            <a:r>
              <a:rPr lang="ru-RU" sz="1400" dirty="0" smtClean="0">
                <a:solidFill>
                  <a:srgbClr val="FFFFFF"/>
                </a:solidFill>
              </a:rPr>
              <a:t>простота поставки</a:t>
            </a:r>
            <a:r>
              <a:rPr lang="ru-RU" sz="1400" dirty="0">
                <a:solidFill>
                  <a:srgbClr val="FFFFFF"/>
                </a:solidFill>
              </a:rPr>
              <a:t>,</a:t>
            </a:r>
            <a:r>
              <a:rPr lang="ru-RU" sz="1400" dirty="0" smtClean="0">
                <a:solidFill>
                  <a:srgbClr val="FFFFFF"/>
                </a:solidFill>
              </a:rPr>
              <a:t> управления и оценки эффективности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E268EC7-AAA2-D14A-A1AF-D95B6742BF18}"/>
              </a:ext>
            </a:extLst>
          </p:cNvPr>
          <p:cNvSpPr txBox="1"/>
          <p:nvPr/>
        </p:nvSpPr>
        <p:spPr>
          <a:xfrm>
            <a:off x="9070499" y="5213338"/>
            <a:ext cx="2695803" cy="64633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FFFFFF"/>
                </a:solidFill>
              </a:rPr>
              <a:t>Эффективность </a:t>
            </a:r>
            <a:r>
              <a:rPr lang="ru-RU" sz="1400" dirty="0" smtClean="0">
                <a:solidFill>
                  <a:srgbClr val="FFFFFF"/>
                </a:solidFill>
              </a:rPr>
              <a:t>за счет </a:t>
            </a:r>
            <a:r>
              <a:rPr lang="ru-RU" sz="1400" dirty="0" err="1" smtClean="0">
                <a:solidFill>
                  <a:srgbClr val="FFFFFF"/>
                </a:solidFill>
              </a:rPr>
              <a:t>геймификации</a:t>
            </a:r>
            <a:r>
              <a:rPr lang="ru-RU" sz="1400" dirty="0" smtClean="0">
                <a:solidFill>
                  <a:srgbClr val="FFFFFF"/>
                </a:solidFill>
              </a:rPr>
              <a:t> и прикладного характера обучения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A5FB8DB-3C7D-9A41-B5AB-7BA983C35206}"/>
              </a:ext>
            </a:extLst>
          </p:cNvPr>
          <p:cNvSpPr txBox="1"/>
          <p:nvPr/>
        </p:nvSpPr>
        <p:spPr>
          <a:xfrm>
            <a:off x="795975" y="5433566"/>
            <a:ext cx="1327168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lang="ru-RU" sz="1200" dirty="0" smtClean="0">
                <a:solidFill>
                  <a:srgbClr val="00A88E"/>
                </a:solidFill>
              </a:rPr>
              <a:t>ИТ и ИБ подразделения</a:t>
            </a:r>
            <a:endParaRPr lang="ru-RU" sz="1200" dirty="0">
              <a:solidFill>
                <a:srgbClr val="00A8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775563" y="5357806"/>
            <a:ext cx="68405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ru-RU" sz="4400" dirty="0" smtClean="0">
                <a:solidFill>
                  <a:srgbClr val="26262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asaptest.kaspersky.ru</a:t>
            </a:r>
            <a:endParaRPr lang="ru-RU" sz="4400" dirty="0">
              <a:solidFill>
                <a:srgbClr val="262626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21" y="323394"/>
            <a:ext cx="5034412" cy="503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5198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1231028" y="2331732"/>
            <a:ext cx="6670768" cy="1049824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64234" y="4976336"/>
            <a:ext cx="27580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АО «Лаборатория Касперского»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Ленинградское шоссе </a:t>
            </a:r>
            <a:r>
              <a:rPr lang="en-US" sz="1400" dirty="0">
                <a:solidFill>
                  <a:schemeClr val="bg1"/>
                </a:solidFill>
              </a:rPr>
              <a:t>39A/3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Москва</a:t>
            </a:r>
            <a:r>
              <a:rPr lang="en-US" sz="1400" dirty="0" smtClean="0">
                <a:solidFill>
                  <a:schemeClr val="bg1"/>
                </a:solidFill>
              </a:rPr>
              <a:t>, 125212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тел</a:t>
            </a:r>
            <a:r>
              <a:rPr lang="en-US" sz="1400" dirty="0" smtClean="0">
                <a:solidFill>
                  <a:schemeClr val="bg1"/>
                </a:solidFill>
              </a:rPr>
              <a:t>: </a:t>
            </a:r>
            <a:r>
              <a:rPr lang="en-US" sz="1400" dirty="0">
                <a:solidFill>
                  <a:schemeClr val="bg1"/>
                </a:solidFill>
              </a:rPr>
              <a:t>+7 (495) 797-8700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www.kaspersky.ru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9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105C08D-A2BB-4D6F-92A2-2CA9551ABFC2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Заголовок 23">
            <a:extLst>
              <a:ext uri="{FF2B5EF4-FFF2-40B4-BE49-F238E27FC236}">
                <a16:creationId xmlns="" xmlns:a16="http://schemas.microsoft.com/office/drawing/2014/main" id="{B963A553-E021-1B40-B3DA-04F999B7A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76" y="402331"/>
            <a:ext cx="11318874" cy="332399"/>
          </a:xfr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ru-RU" dirty="0" smtClean="0"/>
              <a:t>ВСЕ СЕМЕЙСТВО ПРОДУКТОВ </a:t>
            </a:r>
            <a:r>
              <a:rPr lang="en-US" dirty="0" smtClean="0"/>
              <a:t>KASPERSKY SECURITY AWARENESS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5FEFFD0-AAB3-9349-A934-D15A0763EAD5}"/>
              </a:ext>
            </a:extLst>
          </p:cNvPr>
          <p:cNvSpPr txBox="1">
            <a:spLocks/>
          </p:cNvSpPr>
          <p:nvPr/>
        </p:nvSpPr>
        <p:spPr>
          <a:xfrm>
            <a:off x="434976" y="6398021"/>
            <a:ext cx="288000" cy="12311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8C2A3E-E58E-C840-8FF0-9921B8501FF8}" type="slidenum">
              <a:rPr lang="ru-RU" sz="800" smtClean="0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3</a:t>
            </a:fld>
            <a:endParaRPr lang="ru-RU" sz="800" dirty="0">
              <a:solidFill>
                <a:prstClr val="white">
                  <a:lumMod val="50000"/>
                </a:prstClr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BC5182B3-A626-A442-AAB8-B5E14D48FAD4}"/>
              </a:ext>
            </a:extLst>
          </p:cNvPr>
          <p:cNvGrpSpPr/>
          <p:nvPr/>
        </p:nvGrpSpPr>
        <p:grpSpPr>
          <a:xfrm>
            <a:off x="449668" y="1842999"/>
            <a:ext cx="7860895" cy="4253437"/>
            <a:chOff x="1073887" y="1364742"/>
            <a:chExt cx="7860895" cy="4253437"/>
          </a:xfrm>
        </p:grpSpPr>
        <p:sp>
          <p:nvSpPr>
            <p:cNvPr id="8" name="Треугольник 1">
              <a:extLst>
                <a:ext uri="{FF2B5EF4-FFF2-40B4-BE49-F238E27FC236}">
                  <a16:creationId xmlns="" xmlns:a16="http://schemas.microsoft.com/office/drawing/2014/main" id="{A424518E-0486-CA4C-97D3-02DDBD38156F}"/>
                </a:ext>
              </a:extLst>
            </p:cNvPr>
            <p:cNvSpPr/>
            <p:nvPr/>
          </p:nvSpPr>
          <p:spPr>
            <a:xfrm>
              <a:off x="2831984" y="1364742"/>
              <a:ext cx="4320001" cy="3117805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Трапеция 8">
              <a:extLst>
                <a:ext uri="{FF2B5EF4-FFF2-40B4-BE49-F238E27FC236}">
                  <a16:creationId xmlns="" xmlns:a16="http://schemas.microsoft.com/office/drawing/2014/main" id="{0A4A2308-FCCC-0442-BF8A-F30B0F457247}"/>
                </a:ext>
              </a:extLst>
            </p:cNvPr>
            <p:cNvSpPr/>
            <p:nvPr/>
          </p:nvSpPr>
          <p:spPr>
            <a:xfrm rot="10800000">
              <a:off x="2831986" y="4482548"/>
              <a:ext cx="4320000" cy="1135630"/>
            </a:xfrm>
            <a:prstGeom prst="trapezoid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1398E38-3F9D-8F4C-8501-28E1DBD42AD2}"/>
                </a:ext>
              </a:extLst>
            </p:cNvPr>
            <p:cNvSpPr txBox="1"/>
            <p:nvPr/>
          </p:nvSpPr>
          <p:spPr>
            <a:xfrm>
              <a:off x="4328401" y="1994028"/>
              <a:ext cx="1327168" cy="21544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>
                  <a:solidFill>
                    <a:srgbClr val="FFFFFF"/>
                  </a:solidFill>
                </a:rPr>
                <a:t>KIPS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BA84E592-B401-A94B-A361-25A09AA2AE6C}"/>
                </a:ext>
              </a:extLst>
            </p:cNvPr>
            <p:cNvSpPr txBox="1"/>
            <p:nvPr/>
          </p:nvSpPr>
          <p:spPr>
            <a:xfrm>
              <a:off x="4159152" y="2769168"/>
              <a:ext cx="1665666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en-US" sz="1400" dirty="0" err="1">
                  <a:solidFill>
                    <a:srgbClr val="FFFFFF"/>
                  </a:solidFill>
                </a:rPr>
                <a:t>CyberSafety</a:t>
              </a:r>
              <a:r>
                <a:rPr lang="en-US" sz="1400" dirty="0">
                  <a:solidFill>
                    <a:srgbClr val="FFFFFF"/>
                  </a:solidFill>
                </a:rPr>
                <a:t> Management Games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531C234-E01D-1B45-A336-B88CA2B42EC5}"/>
                </a:ext>
              </a:extLst>
            </p:cNvPr>
            <p:cNvSpPr txBox="1"/>
            <p:nvPr/>
          </p:nvSpPr>
          <p:spPr>
            <a:xfrm>
              <a:off x="3616620" y="3748334"/>
              <a:ext cx="2750730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66750">
                <a:spcBef>
                  <a:spcPct val="0"/>
                </a:spcBef>
                <a:defRPr/>
              </a:pPr>
              <a:r>
                <a:rPr lang="ru-RU" sz="1400" dirty="0" smtClean="0">
                  <a:solidFill>
                    <a:srgbClr val="FFFFFF"/>
                  </a:solidFill>
                </a:rPr>
                <a:t>Платформа обучения навыкам </a:t>
              </a:r>
              <a:r>
                <a:rPr lang="ru-RU" sz="1400" dirty="0" err="1" smtClean="0">
                  <a:solidFill>
                    <a:srgbClr val="FFFFFF"/>
                  </a:solidFill>
                </a:rPr>
                <a:t>кибербезопасности</a:t>
              </a:r>
              <a:endParaRPr lang="ru-RU" sz="140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3A2921B9-CE9C-C84F-B430-FD53BDCBD736}"/>
                </a:ext>
              </a:extLst>
            </p:cNvPr>
            <p:cNvSpPr txBox="1"/>
            <p:nvPr/>
          </p:nvSpPr>
          <p:spPr>
            <a:xfrm>
              <a:off x="2619294" y="2009417"/>
              <a:ext cx="1327168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00A88E"/>
                  </a:solidFill>
                </a:rPr>
                <a:t>Руководители</a:t>
              </a:r>
              <a:endParaRPr lang="ru-RU" sz="1200" dirty="0">
                <a:solidFill>
                  <a:srgbClr val="00A88E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DC98B6E-0C53-C94C-B337-D50FA504EB8F}"/>
                </a:ext>
              </a:extLst>
            </p:cNvPr>
            <p:cNvSpPr txBox="1"/>
            <p:nvPr/>
          </p:nvSpPr>
          <p:spPr>
            <a:xfrm>
              <a:off x="6221934" y="1897693"/>
              <a:ext cx="2084197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Понимание и поддержка стратегии ИБ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BE18E99F-700A-0940-9486-72A7249B83A2}"/>
                </a:ext>
              </a:extLst>
            </p:cNvPr>
            <p:cNvSpPr txBox="1"/>
            <p:nvPr/>
          </p:nvSpPr>
          <p:spPr>
            <a:xfrm>
              <a:off x="2216695" y="2892278"/>
              <a:ext cx="1327168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00A88E"/>
                  </a:solidFill>
                </a:rPr>
                <a:t>Менеджеры</a:t>
              </a:r>
              <a:endParaRPr lang="ru-RU" sz="1200" dirty="0">
                <a:solidFill>
                  <a:srgbClr val="00A88E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A33B5074-DD2C-034A-96C7-799E34CF7DE8}"/>
                </a:ext>
              </a:extLst>
            </p:cNvPr>
            <p:cNvSpPr txBox="1"/>
            <p:nvPr/>
          </p:nvSpPr>
          <p:spPr>
            <a:xfrm>
              <a:off x="6867241" y="2736517"/>
              <a:ext cx="1800066" cy="553998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Бизнес-решения, соответствующие стратегии ИБ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7A5FB8DB-3C7D-9A41-B5AB-7BA983C35206}"/>
                </a:ext>
              </a:extLst>
            </p:cNvPr>
            <p:cNvSpPr txBox="1"/>
            <p:nvPr/>
          </p:nvSpPr>
          <p:spPr>
            <a:xfrm>
              <a:off x="1677838" y="3871444"/>
              <a:ext cx="1327168" cy="184666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00A88E"/>
                  </a:solidFill>
                </a:rPr>
                <a:t>Все сотрудники</a:t>
              </a:r>
              <a:endParaRPr lang="ru-RU" sz="1200" dirty="0">
                <a:solidFill>
                  <a:srgbClr val="00A88E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ED282517-0D37-2E45-B08F-5FDE2AB8454F}"/>
                </a:ext>
              </a:extLst>
            </p:cNvPr>
            <p:cNvSpPr txBox="1"/>
            <p:nvPr/>
          </p:nvSpPr>
          <p:spPr>
            <a:xfrm>
              <a:off x="7310885" y="3779111"/>
              <a:ext cx="1623897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defTabSz="666750">
                <a:spcBef>
                  <a:spcPct val="0"/>
                </a:spcBef>
                <a:defRPr/>
              </a:pPr>
              <a:r>
                <a:rPr lang="ru-RU" sz="1200" dirty="0" smtClean="0">
                  <a:solidFill>
                    <a:srgbClr val="FFFFFF"/>
                  </a:solidFill>
                </a:rPr>
                <a:t>Навыки безопасной работы на компьютере</a:t>
              </a:r>
              <a:endParaRPr lang="ru-RU" sz="1200" dirty="0">
                <a:solidFill>
                  <a:srgbClr val="FFFFFF"/>
                </a:solidFill>
              </a:endParaRPr>
            </a:p>
          </p:txBody>
        </p:sp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D989A196-1853-3D42-9D3B-AA00F078F376}"/>
                </a:ext>
              </a:extLst>
            </p:cNvPr>
            <p:cNvCxnSpPr/>
            <p:nvPr/>
          </p:nvCxnSpPr>
          <p:spPr>
            <a:xfrm>
              <a:off x="1073887" y="5618179"/>
              <a:ext cx="7836196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="" xmlns:a16="http://schemas.microsoft.com/office/drawing/2014/main" id="{31CA29B4-30D9-2444-AF49-7104C4FF7CC8}"/>
                </a:ext>
              </a:extLst>
            </p:cNvPr>
            <p:cNvCxnSpPr/>
            <p:nvPr/>
          </p:nvCxnSpPr>
          <p:spPr>
            <a:xfrm>
              <a:off x="1073887" y="3451190"/>
              <a:ext cx="7836196" cy="0"/>
            </a:xfrm>
            <a:prstGeom prst="line">
              <a:avLst/>
            </a:prstGeom>
            <a:ln w="317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="" xmlns:a16="http://schemas.microsoft.com/office/drawing/2014/main" id="{7494FC0F-8EF0-0540-B81B-68255B4E5215}"/>
                </a:ext>
              </a:extLst>
            </p:cNvPr>
            <p:cNvCxnSpPr/>
            <p:nvPr/>
          </p:nvCxnSpPr>
          <p:spPr>
            <a:xfrm>
              <a:off x="1073887" y="2472994"/>
              <a:ext cx="7836196" cy="0"/>
            </a:xfrm>
            <a:prstGeom prst="line">
              <a:avLst/>
            </a:prstGeom>
            <a:ln w="317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="" xmlns:a16="http://schemas.microsoft.com/office/drawing/2014/main" id="{F7793050-2175-AE46-ABE4-41ABD2542E69}"/>
                </a:ext>
              </a:extLst>
            </p:cNvPr>
            <p:cNvCxnSpPr/>
            <p:nvPr/>
          </p:nvCxnSpPr>
          <p:spPr>
            <a:xfrm>
              <a:off x="1073887" y="4482548"/>
              <a:ext cx="7836196" cy="0"/>
            </a:xfrm>
            <a:prstGeom prst="line">
              <a:avLst/>
            </a:prstGeom>
            <a:ln w="317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5"/>
          <p:cNvSpPr/>
          <p:nvPr/>
        </p:nvSpPr>
        <p:spPr>
          <a:xfrm>
            <a:off x="434976" y="1849182"/>
            <a:ext cx="7837608" cy="2080265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Rectangle 5"/>
          <p:cNvSpPr/>
          <p:nvPr/>
        </p:nvSpPr>
        <p:spPr>
          <a:xfrm>
            <a:off x="448256" y="4933241"/>
            <a:ext cx="7837608" cy="1129632"/>
          </a:xfrm>
          <a:prstGeom prst="rect">
            <a:avLst/>
          </a:prstGeom>
          <a:solidFill>
            <a:schemeClr val="accent2">
              <a:alpha val="69804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B1E4E92-74D8-9E4D-BA6D-A234A3D77076}"/>
              </a:ext>
            </a:extLst>
          </p:cNvPr>
          <p:cNvSpPr txBox="1"/>
          <p:nvPr/>
        </p:nvSpPr>
        <p:spPr>
          <a:xfrm>
            <a:off x="9070499" y="1831561"/>
            <a:ext cx="2695803" cy="43088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FFFFFF"/>
                </a:solidFill>
              </a:rPr>
              <a:t>Реальные навыки,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ru-RU" sz="1400" dirty="0" smtClean="0">
                <a:solidFill>
                  <a:srgbClr val="FFFFFF"/>
                </a:solidFill>
              </a:rPr>
              <a:t>а не просто теоретически знания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729B045E-D169-724F-A8AF-0D7D87E4FB7E}"/>
              </a:ext>
            </a:extLst>
          </p:cNvPr>
          <p:cNvSpPr txBox="1"/>
          <p:nvPr/>
        </p:nvSpPr>
        <p:spPr>
          <a:xfrm>
            <a:off x="9070499" y="2815191"/>
            <a:ext cx="2695803" cy="43088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FFFFFF"/>
                </a:solidFill>
              </a:rPr>
              <a:t>«</a:t>
            </a:r>
            <a:r>
              <a:rPr lang="en-US" sz="1400" b="1" dirty="0" smtClean="0">
                <a:solidFill>
                  <a:srgbClr val="FFFFFF"/>
                </a:solidFill>
              </a:rPr>
              <a:t>Role-based</a:t>
            </a:r>
            <a:r>
              <a:rPr lang="ru-RU" sz="1400" dirty="0" smtClean="0">
                <a:solidFill>
                  <a:srgbClr val="FFFFFF"/>
                </a:solidFill>
              </a:rPr>
              <a:t>»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r>
              <a:rPr lang="ru-RU" sz="1400" dirty="0" smtClean="0">
                <a:solidFill>
                  <a:srgbClr val="FFFFFF"/>
                </a:solidFill>
              </a:rPr>
              <a:t>тренинги </a:t>
            </a:r>
            <a:r>
              <a:rPr lang="en-US" sz="1400" dirty="0" smtClean="0">
                <a:solidFill>
                  <a:srgbClr val="FFFFFF"/>
                </a:solidFill>
              </a:rPr>
              <a:t>– </a:t>
            </a:r>
            <a:r>
              <a:rPr lang="ru-RU" sz="1400" dirty="0" smtClean="0">
                <a:solidFill>
                  <a:srgbClr val="FFFFFF"/>
                </a:solidFill>
              </a:rPr>
              <a:t>для всех уровней организации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FA52EDF-52D0-7D49-8141-8FB620B62812}"/>
              </a:ext>
            </a:extLst>
          </p:cNvPr>
          <p:cNvSpPr txBox="1"/>
          <p:nvPr/>
        </p:nvSpPr>
        <p:spPr>
          <a:xfrm>
            <a:off x="9058047" y="3826481"/>
            <a:ext cx="2695803" cy="861774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FFFFFF"/>
                </a:solidFill>
              </a:rPr>
              <a:t>Компьютеризированные продукты </a:t>
            </a:r>
            <a:r>
              <a:rPr lang="en-US" sz="1400" dirty="0" smtClean="0">
                <a:solidFill>
                  <a:srgbClr val="FFFFFF"/>
                </a:solidFill>
              </a:rPr>
              <a:t>– </a:t>
            </a:r>
            <a:r>
              <a:rPr lang="ru-RU" sz="1400" dirty="0" smtClean="0">
                <a:solidFill>
                  <a:srgbClr val="FFFFFF"/>
                </a:solidFill>
              </a:rPr>
              <a:t>простота поставки</a:t>
            </a:r>
            <a:r>
              <a:rPr lang="ru-RU" sz="1400" dirty="0">
                <a:solidFill>
                  <a:srgbClr val="FFFFFF"/>
                </a:solidFill>
              </a:rPr>
              <a:t>,</a:t>
            </a:r>
            <a:r>
              <a:rPr lang="ru-RU" sz="1400" dirty="0" smtClean="0">
                <a:solidFill>
                  <a:srgbClr val="FFFFFF"/>
                </a:solidFill>
              </a:rPr>
              <a:t> управления и оценки эффективности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6E268EC7-AAA2-D14A-A1AF-D95B6742BF18}"/>
              </a:ext>
            </a:extLst>
          </p:cNvPr>
          <p:cNvSpPr txBox="1"/>
          <p:nvPr/>
        </p:nvSpPr>
        <p:spPr>
          <a:xfrm>
            <a:off x="9070499" y="5213338"/>
            <a:ext cx="2695803" cy="64633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srgbClr val="FFFFFF"/>
                </a:solidFill>
              </a:rPr>
              <a:t>Эффективность </a:t>
            </a:r>
            <a:r>
              <a:rPr lang="ru-RU" sz="1400" dirty="0" smtClean="0">
                <a:solidFill>
                  <a:srgbClr val="FFFFFF"/>
                </a:solidFill>
              </a:rPr>
              <a:t>за счет </a:t>
            </a:r>
            <a:r>
              <a:rPr lang="ru-RU" sz="1400" dirty="0" err="1" smtClean="0">
                <a:solidFill>
                  <a:srgbClr val="FFFFFF"/>
                </a:solidFill>
              </a:rPr>
              <a:t>геймификации</a:t>
            </a:r>
            <a:r>
              <a:rPr lang="ru-RU" sz="1400" dirty="0" smtClean="0">
                <a:solidFill>
                  <a:srgbClr val="FFFFFF"/>
                </a:solidFill>
              </a:rPr>
              <a:t> и прикладного характера обучения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4152B05E-5969-B449-99FB-671B17021317}"/>
              </a:ext>
            </a:extLst>
          </p:cNvPr>
          <p:cNvSpPr txBox="1"/>
          <p:nvPr/>
        </p:nvSpPr>
        <p:spPr>
          <a:xfrm>
            <a:off x="3856581" y="5462856"/>
            <a:ext cx="1327168" cy="430887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 defTabSz="666750">
              <a:spcBef>
                <a:spcPct val="0"/>
              </a:spcBef>
              <a:defRPr/>
            </a:pPr>
            <a:r>
              <a:rPr lang="en-US" sz="1400" dirty="0">
                <a:solidFill>
                  <a:srgbClr val="FFFFFF"/>
                </a:solidFill>
              </a:rPr>
              <a:t>Cybersecurity</a:t>
            </a:r>
          </a:p>
          <a:p>
            <a:pPr algn="ctr" defTabSz="666750">
              <a:spcBef>
                <a:spcPct val="0"/>
              </a:spcBef>
              <a:defRPr/>
            </a:pPr>
            <a:r>
              <a:rPr lang="en-US" sz="1400" dirty="0">
                <a:solidFill>
                  <a:srgbClr val="FFFFFF"/>
                </a:solidFill>
              </a:rPr>
              <a:t>for IT Online</a:t>
            </a: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8188551-5DF0-2C4A-A234-3058308B99FA}"/>
              </a:ext>
            </a:extLst>
          </p:cNvPr>
          <p:cNvSpPr txBox="1"/>
          <p:nvPr/>
        </p:nvSpPr>
        <p:spPr>
          <a:xfrm>
            <a:off x="7030365" y="5415539"/>
            <a:ext cx="1327168" cy="5539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lang="ru-RU" sz="1200" dirty="0" smtClean="0">
                <a:solidFill>
                  <a:srgbClr val="FFFFFF"/>
                </a:solidFill>
              </a:rPr>
              <a:t>ИТ-специалисты: первая линия реагирования</a:t>
            </a:r>
            <a:endParaRPr lang="ru-RU" sz="1200" dirty="0">
              <a:solidFill>
                <a:srgbClr val="FFFFFF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7A5FB8DB-3C7D-9A41-B5AB-7BA983C35206}"/>
              </a:ext>
            </a:extLst>
          </p:cNvPr>
          <p:cNvSpPr txBox="1"/>
          <p:nvPr/>
        </p:nvSpPr>
        <p:spPr>
          <a:xfrm>
            <a:off x="795975" y="5433566"/>
            <a:ext cx="1327168" cy="369332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defTabSz="666750">
              <a:spcBef>
                <a:spcPct val="0"/>
              </a:spcBef>
              <a:defRPr/>
            </a:pPr>
            <a:r>
              <a:rPr lang="ru-RU" sz="1200" dirty="0" smtClean="0">
                <a:solidFill>
                  <a:srgbClr val="00A88E"/>
                </a:solidFill>
              </a:rPr>
              <a:t>ИТ и ИБ подразделения</a:t>
            </a:r>
            <a:endParaRPr lang="ru-RU" sz="1200" dirty="0">
              <a:solidFill>
                <a:srgbClr val="00A8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2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Непрерывное обучение позволяет удержать полученные навыки</a:t>
            </a: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" y="2051835"/>
            <a:ext cx="4430450" cy="3194045"/>
          </a:xfrm>
          <a:prstGeom prst="rect">
            <a:avLst/>
          </a:prstGeom>
        </p:spPr>
      </p:pic>
      <p:sp>
        <p:nvSpPr>
          <p:cNvPr id="4" name="Rectangle 9"/>
          <p:cNvSpPr/>
          <p:nvPr/>
        </p:nvSpPr>
        <p:spPr>
          <a:xfrm>
            <a:off x="434976" y="991068"/>
            <a:ext cx="4467643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ru-RU" sz="20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Кривая забывания </a:t>
            </a:r>
            <a:r>
              <a:rPr lang="ru-RU" sz="2000" b="1" kern="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Эббингауза</a:t>
            </a:r>
            <a:r>
              <a:rPr lang="en-US" sz="2000" b="1" kern="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kern="0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400" kern="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Повторение способствует формированию устойчивых навыков</a:t>
            </a:r>
            <a:endParaRPr lang="ru-RU" sz="4000" b="1" kern="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9741" y="1181309"/>
            <a:ext cx="5770257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От простого к сложному</a:t>
            </a:r>
            <a:endParaRPr lang="en-US" b="1" dirty="0" smtClean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Навыки формируются постепенно, начиная от самых элементарных</a:t>
            </a:r>
            <a:r>
              <a:rPr lang="en-US" sz="1600" dirty="0" smtClean="0">
                <a:solidFill>
                  <a:schemeClr val="bg1"/>
                </a:solidFill>
              </a:rPr>
              <a:t>.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Гарантия закрепления знаний</a:t>
            </a: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Платформа автоматически назначит повторное обучение тем сотрудникам, которые не сдали тест или провалили симулированную атаку.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Микро-обучение</a:t>
            </a:r>
            <a:endParaRPr lang="ru-RU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Курс состоит из небольших (от 1 до 10 минут) уроков, что препятствует утомлению и потере внимания</a:t>
            </a:r>
            <a:r>
              <a:rPr lang="en-US" sz="1600" dirty="0" smtClean="0">
                <a:solidFill>
                  <a:schemeClr val="bg1"/>
                </a:solidFill>
              </a:rPr>
              <a:t>. </a:t>
            </a:r>
            <a:endParaRPr lang="ru-RU" sz="1600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Различные форматы обучения</a:t>
            </a:r>
            <a:endParaRPr lang="ru-RU" dirty="0">
              <a:solidFill>
                <a:schemeClr val="bg1"/>
              </a:solidFill>
            </a:endParaRPr>
          </a:p>
          <a:p>
            <a:pPr lvl="1">
              <a:spcBef>
                <a:spcPts val="6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Мотивирующие видео </a:t>
            </a:r>
          </a:p>
          <a:p>
            <a:pPr lvl="1">
              <a:spcBef>
                <a:spcPts val="6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Интерактивные тренинги </a:t>
            </a:r>
          </a:p>
          <a:p>
            <a:pPr lvl="1">
              <a:spcBef>
                <a:spcPts val="6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Закрепление материала с помощью советов и кейсов </a:t>
            </a:r>
          </a:p>
          <a:p>
            <a:pPr lvl="1">
              <a:spcBef>
                <a:spcPts val="600"/>
              </a:spcBef>
              <a:tabLst>
                <a:tab pos="1069975" algn="l"/>
              </a:tabLst>
            </a:pPr>
            <a:r>
              <a:rPr lang="ru-RU" sz="1600" dirty="0" smtClean="0">
                <a:solidFill>
                  <a:schemeClr val="bg1"/>
                </a:solidFill>
              </a:rPr>
              <a:t>Оценка (тесты, </a:t>
            </a:r>
          </a:p>
          <a:p>
            <a:pPr lvl="1">
              <a:tabLst>
                <a:tab pos="1069975" algn="l"/>
              </a:tabLst>
            </a:pPr>
            <a:r>
              <a:rPr lang="ru-RU" sz="1600" dirty="0" smtClean="0">
                <a:solidFill>
                  <a:schemeClr val="bg1"/>
                </a:solidFill>
              </a:rPr>
              <a:t>симулированные </a:t>
            </a:r>
            <a:r>
              <a:rPr lang="ru-RU" sz="1600" dirty="0" err="1" smtClean="0">
                <a:solidFill>
                  <a:schemeClr val="bg1"/>
                </a:solidFill>
              </a:rPr>
              <a:t>фишинговые</a:t>
            </a:r>
            <a:r>
              <a:rPr lang="ru-RU" sz="1600" dirty="0" smtClean="0">
                <a:solidFill>
                  <a:schemeClr val="bg1"/>
                </a:solidFill>
              </a:rPr>
              <a:t> атаки)</a:t>
            </a:r>
            <a:endParaRPr lang="ru-RU" sz="16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935290"/>
              </p:ext>
            </p:extLst>
          </p:nvPr>
        </p:nvGraphicFramePr>
        <p:xfrm>
          <a:off x="686091" y="5471757"/>
          <a:ext cx="3877061" cy="580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70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299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7162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0"/>
                        </a:spcBef>
                        <a:buClr>
                          <a:srgbClr val="FF6300"/>
                        </a:buClr>
                        <a:buSzPct val="200000"/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Скорость забывания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200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807494"/>
              </p:ext>
            </p:extLst>
          </p:nvPr>
        </p:nvGraphicFramePr>
        <p:xfrm>
          <a:off x="694690" y="5827814"/>
          <a:ext cx="3877061" cy="580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70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299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Clr>
                          <a:srgbClr val="00A88E"/>
                        </a:buClr>
                        <a:buSzPct val="200000"/>
                        <a:buFont typeface="Arial" panose="020B0604020202020204" pitchFamily="34" charset="0"/>
                        <a:buChar char="•"/>
                      </a:pPr>
                      <a:r>
                        <a:rPr lang="en-US" sz="2800" dirty="0" smtClean="0"/>
                        <a:t> 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108000"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«Вспоминание» после повторения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7200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47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23333" y="402733"/>
            <a:ext cx="11244777" cy="332399"/>
          </a:xfr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KASPERSKY ASAP </a:t>
            </a:r>
            <a:r>
              <a:rPr lang="ru-RU" dirty="0" smtClean="0">
                <a:solidFill>
                  <a:schemeClr val="bg1"/>
                </a:solidFill>
              </a:rPr>
              <a:t>– ГИБКОЕ И ПРОСТОЕ В ИСПОЛЬЗОВАНИИ РЕШЕНИЕ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41" y="1127592"/>
            <a:ext cx="10830187" cy="559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10301229" y="3884132"/>
            <a:ext cx="1525121" cy="1525121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976" y="408552"/>
            <a:ext cx="11318874" cy="332399"/>
          </a:xfr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ru-RU" dirty="0" smtClean="0"/>
              <a:t>1. УСТАНОВКА ЦЕЛЕЙ И ВЫБОР ПРОГРАММЫ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828849" y="1361038"/>
            <a:ext cx="5445460" cy="344709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360000" indent="-3600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white"/>
                </a:solidFill>
              </a:rPr>
              <a:t>Рекомендованный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r>
              <a:rPr lang="ru-RU" sz="1600" b="1" dirty="0" smtClean="0">
                <a:solidFill>
                  <a:srgbClr val="00A88E"/>
                </a:solidFill>
              </a:rPr>
              <a:t>план обучения </a:t>
            </a:r>
            <a:r>
              <a:rPr lang="ru-RU" sz="1600" dirty="0" smtClean="0">
                <a:solidFill>
                  <a:prstClr val="white"/>
                </a:solidFill>
              </a:rPr>
              <a:t>для всех уровней – от базового до продвинутого </a:t>
            </a:r>
          </a:p>
          <a:p>
            <a:pPr marL="360000" indent="-3600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white"/>
                </a:solidFill>
              </a:rPr>
              <a:t>Установка целей </a:t>
            </a:r>
            <a:r>
              <a:rPr lang="ru-RU" sz="1600" b="1" dirty="0" smtClean="0">
                <a:solidFill>
                  <a:srgbClr val="00A88E"/>
                </a:solidFill>
              </a:rPr>
              <a:t>на основе уровня риска и средних показателей</a:t>
            </a:r>
            <a:r>
              <a:rPr lang="ru-RU" sz="1600" dirty="0" smtClean="0">
                <a:solidFill>
                  <a:prstClr val="white"/>
                </a:solidFill>
              </a:rPr>
              <a:t> в мире и отрасли </a:t>
            </a:r>
            <a:r>
              <a:rPr lang="en-US" sz="1600" dirty="0" smtClean="0">
                <a:solidFill>
                  <a:prstClr val="white"/>
                </a:solidFill>
              </a:rPr>
              <a:t> </a:t>
            </a:r>
            <a:endParaRPr lang="ru-RU" sz="1600" dirty="0" smtClean="0">
              <a:solidFill>
                <a:prstClr val="white"/>
              </a:solidFill>
            </a:endParaRPr>
          </a:p>
          <a:p>
            <a:pPr marL="360000" indent="-3600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white"/>
                </a:solidFill>
              </a:rPr>
              <a:t>Простая </a:t>
            </a:r>
            <a:r>
              <a:rPr lang="ru-RU" sz="1600" b="1" dirty="0" smtClean="0">
                <a:solidFill>
                  <a:srgbClr val="00A88E"/>
                </a:solidFill>
              </a:rPr>
              <a:t>оценка и корректировка </a:t>
            </a:r>
            <a:r>
              <a:rPr lang="ru-RU" sz="1600" dirty="0" smtClean="0">
                <a:solidFill>
                  <a:prstClr val="white"/>
                </a:solidFill>
              </a:rPr>
              <a:t>хода обучения </a:t>
            </a:r>
          </a:p>
          <a:p>
            <a:pPr marL="360000" indent="-3600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A88E"/>
                </a:solidFill>
              </a:rPr>
              <a:t>Экономия времени </a:t>
            </a:r>
            <a:r>
              <a:rPr lang="en-US" sz="1600" dirty="0" smtClean="0">
                <a:solidFill>
                  <a:prstClr val="white"/>
                </a:solidFill>
              </a:rPr>
              <a:t>– </a:t>
            </a:r>
            <a:r>
              <a:rPr lang="ru-RU" sz="1600" dirty="0" smtClean="0">
                <a:solidFill>
                  <a:prstClr val="white"/>
                </a:solidFill>
              </a:rPr>
              <a:t>обучение только необходимому</a:t>
            </a:r>
            <a:endParaRPr lang="en-US" sz="1600" dirty="0">
              <a:solidFill>
                <a:prstClr val="white"/>
              </a:solidFill>
            </a:endParaRPr>
          </a:p>
          <a:p>
            <a:pPr marL="360000" indent="-36000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A88E"/>
                </a:solidFill>
              </a:rPr>
              <a:t>Измеримые и видимые </a:t>
            </a:r>
            <a:r>
              <a:rPr lang="ru-RU" sz="1600" dirty="0" smtClean="0">
                <a:solidFill>
                  <a:prstClr val="white"/>
                </a:solidFill>
              </a:rPr>
              <a:t>в реальных условиях результаты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350" y="408552"/>
            <a:ext cx="607500" cy="607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8924" y="5396042"/>
            <a:ext cx="28541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C000"/>
                </a:solidFill>
              </a:rPr>
              <a:t>Пароли и учетные записи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4151202" y="5396042"/>
            <a:ext cx="40853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C000"/>
                </a:solidFill>
              </a:rPr>
              <a:t>Безопасность мобильных устройств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236574" y="5396042"/>
            <a:ext cx="19722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C000"/>
                </a:solidFill>
              </a:rPr>
              <a:t>Безопасность ПК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2127875" y="5834711"/>
            <a:ext cx="38310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C000"/>
                </a:solidFill>
              </a:rPr>
              <a:t>Социальные сети и мессенджеры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958895" y="5834711"/>
            <a:ext cx="24326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C000"/>
                </a:solidFill>
              </a:rPr>
              <a:t>Веб сайты и Интернет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4803080" y="6283237"/>
            <a:ext cx="25826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FFC000"/>
                </a:solidFill>
              </a:rPr>
              <a:t>Электронная почта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519" y="1017662"/>
            <a:ext cx="42291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105C08D-A2BB-4D6F-92A2-2CA9551ABFC2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34976" y="402331"/>
            <a:ext cx="11318874" cy="332399"/>
          </a:xfrm>
        </p:spPr>
        <p:txBody>
          <a:bodyPr/>
          <a:lstStyle/>
          <a:p>
            <a:r>
              <a:rPr lang="ru-RU" dirty="0" smtClean="0"/>
              <a:t>ЦЕЛЕВЫЕ УРОВНИ</a:t>
            </a:r>
            <a:endParaRPr lang="ru-RU" dirty="0"/>
          </a:p>
        </p:txBody>
      </p:sp>
      <p:graphicFrame>
        <p:nvGraphicFramePr>
          <p:cNvPr id="34" name="Table 34"/>
          <p:cNvGraphicFramePr>
            <a:graphicFrameLocks noGrp="1"/>
          </p:cNvGraphicFramePr>
          <p:nvPr>
            <p:extLst/>
          </p:nvPr>
        </p:nvGraphicFramePr>
        <p:xfrm>
          <a:off x="272732" y="1065591"/>
          <a:ext cx="11643361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040">
                  <a:extLst>
                    <a:ext uri="{9D8B030D-6E8A-4147-A177-3AD203B41FA5}">
                      <a16:colId xmlns:a16="http://schemas.microsoft.com/office/drawing/2014/main" xmlns="" val="1908194289"/>
                    </a:ext>
                  </a:extLst>
                </a:gridCol>
                <a:gridCol w="3452720">
                  <a:extLst>
                    <a:ext uri="{9D8B030D-6E8A-4147-A177-3AD203B41FA5}">
                      <a16:colId xmlns:a16="http://schemas.microsoft.com/office/drawing/2014/main" xmlns="" val="1520898869"/>
                    </a:ext>
                  </a:extLst>
                </a:gridCol>
                <a:gridCol w="3101477">
                  <a:extLst>
                    <a:ext uri="{9D8B030D-6E8A-4147-A177-3AD203B41FA5}">
                      <a16:colId xmlns:a16="http://schemas.microsoft.com/office/drawing/2014/main" xmlns="" val="3762111400"/>
                    </a:ext>
                  </a:extLst>
                </a:gridCol>
                <a:gridCol w="3118124">
                  <a:extLst>
                    <a:ext uri="{9D8B030D-6E8A-4147-A177-3AD203B41FA5}">
                      <a16:colId xmlns:a16="http://schemas.microsoft.com/office/drawing/2014/main" xmlns="" val="3595099221"/>
                    </a:ext>
                  </a:extLst>
                </a:gridCol>
              </a:tblGrid>
              <a:tr h="520498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92D050"/>
                          </a:solidFill>
                        </a:rPr>
                        <a:t>Целевой</a:t>
                      </a:r>
                      <a:r>
                        <a:rPr lang="ru-RU" sz="1600" b="1" baseline="0" dirty="0" smtClean="0">
                          <a:solidFill>
                            <a:srgbClr val="92D050"/>
                          </a:solidFill>
                        </a:rPr>
                        <a:t> уровень</a:t>
                      </a:r>
                      <a:r>
                        <a:rPr lang="en-US" sz="1600" b="1" dirty="0" smtClean="0">
                          <a:solidFill>
                            <a:srgbClr val="92D050"/>
                          </a:solidFill>
                        </a:rPr>
                        <a:t>…</a:t>
                      </a:r>
                      <a:endParaRPr lang="ru-RU" sz="1600" b="1" dirty="0">
                        <a:solidFill>
                          <a:srgbClr val="92D050"/>
                        </a:solidFill>
                      </a:endParaRPr>
                    </a:p>
                  </a:txBody>
                  <a:tcPr marL="100026" marR="100026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r>
                        <a:rPr lang="ru-RU" sz="1600" b="1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который</a:t>
                      </a:r>
                      <a:r>
                        <a:rPr lang="ru-RU" sz="1600" b="1" kern="1200" baseline="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 позволяет успешно справляться с</a:t>
                      </a:r>
                      <a:r>
                        <a:rPr lang="en-US" sz="1600" b="1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…  </a:t>
                      </a:r>
                      <a:endParaRPr lang="ru-RU" sz="1600" b="1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026" marR="10002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indent="-266700" algn="ctr" defTabSz="914400" rtl="0" eaLnBrk="1" latinLnBrk="0" hangingPunct="1"/>
                      <a:r>
                        <a:rPr lang="en-US" sz="1600" b="1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… </a:t>
                      </a:r>
                      <a:r>
                        <a:rPr lang="ru-RU" sz="1600" b="1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рекомендованный</a:t>
                      </a:r>
                      <a:r>
                        <a:rPr lang="ru-RU" sz="1600" b="1" kern="1200" baseline="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 для</a:t>
                      </a:r>
                      <a:r>
                        <a:rPr lang="en-US" sz="1600" b="1" kern="1200" baseline="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ru-RU" sz="1600" b="1" kern="1200" baseline="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примеры</a:t>
                      </a:r>
                      <a:r>
                        <a:rPr lang="en-US" sz="1600" b="1" kern="1200" baseline="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)… </a:t>
                      </a:r>
                      <a:endParaRPr lang="ru-RU" sz="1600" b="1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026" marR="10002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indent="-266700" algn="ctr" defTabSz="914400" rtl="0" eaLnBrk="1" latinLnBrk="0" hangingPunct="1"/>
                      <a:r>
                        <a:rPr lang="en-US" sz="1600" b="1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… </a:t>
                      </a:r>
                      <a:r>
                        <a:rPr lang="ru-RU" sz="1600" b="1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и</a:t>
                      </a:r>
                      <a:r>
                        <a:rPr lang="ru-RU" sz="1600" b="1" kern="1200" baseline="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 занимающий</a:t>
                      </a:r>
                      <a:r>
                        <a:rPr lang="en-US" sz="1600" b="1" kern="1200" dirty="0" smtClean="0">
                          <a:solidFill>
                            <a:srgbClr val="92D050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ru-RU" sz="1600" b="1" kern="1200" dirty="0">
                        <a:solidFill>
                          <a:srgbClr val="92D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026" marR="10002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0256126"/>
                  </a:ext>
                </a:extLst>
              </a:tr>
              <a:tr h="5514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1600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Начальный</a:t>
                      </a:r>
                      <a:endParaRPr lang="ru-RU" sz="1600" kern="12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026" marR="10002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Массовыми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(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дешевыми и простыми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) 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атаками</a:t>
                      </a:r>
                      <a:endParaRPr lang="ru-RU" sz="16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100026" marR="1000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Младших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специалистов, стажеров</a:t>
                      </a:r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endParaRPr lang="ru-RU" sz="16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100026" marR="1000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240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минут в течение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2-4 месяцев</a:t>
                      </a:r>
                      <a:endParaRPr lang="ru-RU" sz="16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100026" marR="1000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1C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1237404"/>
                  </a:ext>
                </a:extLst>
              </a:tr>
              <a:tr h="9588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II </a:t>
                      </a:r>
                      <a:r>
                        <a:rPr lang="ru-RU" sz="160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600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Базовый</a:t>
                      </a:r>
                      <a:endParaRPr lang="ru-RU" sz="1600" kern="12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026" marR="10002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Массовыми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атаками на пользователей с определенным профилем</a:t>
                      </a:r>
                      <a:endParaRPr lang="ru-RU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100026" marR="1000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Специалистов по маркетингу, инженеров,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административных работников</a:t>
                      </a:r>
                      <a:endParaRPr lang="ru-RU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100026" marR="1000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560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минут в течение</a:t>
                      </a: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4-7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месяцев</a:t>
                      </a:r>
                      <a:endParaRPr lang="ru-RU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100026" marR="1000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1167690"/>
                  </a:ext>
                </a:extLst>
              </a:tr>
              <a:tr h="739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III –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Средний</a:t>
                      </a: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endParaRPr lang="ru-RU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100026" marR="10002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Хорошо подготовленными атаками</a:t>
                      </a:r>
                      <a:r>
                        <a:rPr lang="ru-RU" sz="1600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на выбранную группу сотрудников</a:t>
                      </a:r>
                      <a:endParaRPr lang="ru-RU" sz="1600" kern="12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026" marR="1000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HR,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финансовых специалистов</a:t>
                      </a:r>
                      <a:endParaRPr lang="ru-RU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100026" marR="1000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1C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800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минут в течение</a:t>
                      </a: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8-12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месяцев</a:t>
                      </a:r>
                      <a:endParaRPr lang="ru-RU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100026" marR="1000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1C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8735224"/>
                  </a:ext>
                </a:extLst>
              </a:tr>
              <a:tr h="5514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IV – Advanced</a:t>
                      </a:r>
                      <a:endParaRPr lang="ru-RU" sz="1600" dirty="0" smtClean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100026" marR="100026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Целенаправленными</a:t>
                      </a:r>
                      <a:r>
                        <a:rPr lang="ru-RU" sz="1600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атаками</a:t>
                      </a:r>
                      <a:endParaRPr lang="ru-RU" sz="1600" kern="120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0026" marR="1000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1111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IT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-специалистов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, 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руководителей организации</a:t>
                      </a:r>
                      <a:endParaRPr lang="ru-RU" sz="16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100026" marR="1000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1000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минут</a:t>
                      </a: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в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течение</a:t>
                      </a:r>
                      <a:r>
                        <a:rPr lang="en-US" sz="16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10-14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месяцев</a:t>
                      </a:r>
                      <a:endParaRPr lang="ru-RU" sz="16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100026" marR="1000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3045746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487" y="4821481"/>
            <a:ext cx="870585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9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976" y="408552"/>
            <a:ext cx="11318874" cy="332399"/>
          </a:xfrm>
        </p:spPr>
        <p:txBody>
          <a:bodyPr/>
          <a:lstStyle/>
          <a:p>
            <a:r>
              <a:rPr lang="en-US" dirty="0" smtClean="0"/>
              <a:t>2. </a:t>
            </a:r>
            <a:r>
              <a:rPr lang="ru-RU" dirty="0" smtClean="0"/>
              <a:t>УПРАВЛЕНИЕ ОБУЧЕНИЕМ</a:t>
            </a:r>
            <a:endParaRPr lang="ru-RU" dirty="0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2600" y="408552"/>
            <a:ext cx="731250" cy="50625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34975" y="1154961"/>
            <a:ext cx="6583187" cy="2482731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266700" indent="-2667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A88E"/>
                </a:solidFill>
              </a:rPr>
              <a:t>Автоматизированное </a:t>
            </a:r>
            <a:r>
              <a:rPr lang="ru-RU" sz="1600" dirty="0" smtClean="0">
                <a:solidFill>
                  <a:prstClr val="white"/>
                </a:solidFill>
              </a:rPr>
              <a:t>управление обучением </a:t>
            </a:r>
            <a:endParaRPr lang="en-US" sz="1600" dirty="0">
              <a:solidFill>
                <a:prstClr val="white"/>
              </a:solidFill>
            </a:endParaRPr>
          </a:p>
          <a:p>
            <a:pPr marL="266700" indent="-2667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A88E"/>
                </a:solidFill>
              </a:rPr>
              <a:t>Обширная библиотека </a:t>
            </a:r>
            <a:r>
              <a:rPr lang="ru-RU" sz="1600" dirty="0" smtClean="0">
                <a:solidFill>
                  <a:prstClr val="white"/>
                </a:solidFill>
              </a:rPr>
              <a:t>обучающих материалов</a:t>
            </a:r>
          </a:p>
          <a:p>
            <a:pPr marL="266700" indent="-2667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A88E"/>
                </a:solidFill>
              </a:rPr>
              <a:t>Мини-уроки в удобном </a:t>
            </a:r>
            <a:r>
              <a:rPr lang="ru-RU" sz="1600" dirty="0" smtClean="0">
                <a:solidFill>
                  <a:prstClr val="white"/>
                </a:solidFill>
              </a:rPr>
              <a:t>темпе, которые способствуют получению новых навыков </a:t>
            </a:r>
          </a:p>
          <a:p>
            <a:pPr marL="266700" indent="-2667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white"/>
                </a:solidFill>
              </a:rPr>
              <a:t>Разнообразные </a:t>
            </a:r>
            <a:r>
              <a:rPr lang="ru-RU" sz="1600" b="1" dirty="0" smtClean="0">
                <a:solidFill>
                  <a:srgbClr val="00A88E"/>
                </a:solidFill>
              </a:rPr>
              <a:t>форматы обучающих материалов </a:t>
            </a:r>
            <a:endParaRPr lang="en-US" sz="1600" b="1" dirty="0">
              <a:solidFill>
                <a:srgbClr val="00A88E"/>
              </a:solidFill>
            </a:endParaRPr>
          </a:p>
          <a:p>
            <a:pPr marL="266700" indent="-2667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A88E"/>
                </a:solidFill>
              </a:rPr>
              <a:t>Целевой уровень обучения</a:t>
            </a:r>
            <a:r>
              <a:rPr lang="ru-RU" sz="1600" dirty="0" smtClean="0">
                <a:solidFill>
                  <a:prstClr val="white"/>
                </a:solidFill>
              </a:rPr>
              <a:t>, зависящий от уровня риска, который представляет сотрудник, определяет количество необходимых уроков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163" name="Группа 162"/>
          <p:cNvGrpSpPr/>
          <p:nvPr/>
        </p:nvGrpSpPr>
        <p:grpSpPr>
          <a:xfrm>
            <a:off x="451107" y="1380840"/>
            <a:ext cx="11731368" cy="4598997"/>
            <a:chOff x="451107" y="1380840"/>
            <a:chExt cx="11731368" cy="4598997"/>
          </a:xfrm>
        </p:grpSpPr>
        <p:pic>
          <p:nvPicPr>
            <p:cNvPr id="159" name="Рисунок 15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776051" y="338716"/>
              <a:ext cx="1364300" cy="3448548"/>
            </a:xfrm>
            <a:prstGeom prst="rect">
              <a:avLst/>
            </a:prstGeom>
          </p:spPr>
        </p:pic>
        <p:sp>
          <p:nvSpPr>
            <p:cNvPr id="141" name="Прямоугольник 129"/>
            <p:cNvSpPr/>
            <p:nvPr/>
          </p:nvSpPr>
          <p:spPr>
            <a:xfrm>
              <a:off x="5614986" y="4497649"/>
              <a:ext cx="1764347" cy="462656"/>
            </a:xfrm>
            <a:custGeom>
              <a:avLst/>
              <a:gdLst>
                <a:gd name="connsiteX0" fmla="*/ 0 w 2740302"/>
                <a:gd name="connsiteY0" fmla="*/ 0 h 600768"/>
                <a:gd name="connsiteX1" fmla="*/ 2740302 w 2740302"/>
                <a:gd name="connsiteY1" fmla="*/ 0 h 600768"/>
                <a:gd name="connsiteX2" fmla="*/ 2740302 w 2740302"/>
                <a:gd name="connsiteY2" fmla="*/ 600768 h 600768"/>
                <a:gd name="connsiteX3" fmla="*/ 0 w 2740302"/>
                <a:gd name="connsiteY3" fmla="*/ 600768 h 600768"/>
                <a:gd name="connsiteX4" fmla="*/ 0 w 2740302"/>
                <a:gd name="connsiteY4" fmla="*/ 0 h 600768"/>
                <a:gd name="connsiteX0" fmla="*/ 0 w 2745065"/>
                <a:gd name="connsiteY0" fmla="*/ 457200 h 600768"/>
                <a:gd name="connsiteX1" fmla="*/ 2745065 w 2745065"/>
                <a:gd name="connsiteY1" fmla="*/ 0 h 600768"/>
                <a:gd name="connsiteX2" fmla="*/ 2745065 w 2745065"/>
                <a:gd name="connsiteY2" fmla="*/ 600768 h 600768"/>
                <a:gd name="connsiteX3" fmla="*/ 4763 w 2745065"/>
                <a:gd name="connsiteY3" fmla="*/ 600768 h 600768"/>
                <a:gd name="connsiteX4" fmla="*/ 0 w 2745065"/>
                <a:gd name="connsiteY4" fmla="*/ 457200 h 600768"/>
                <a:gd name="connsiteX0" fmla="*/ 0 w 2754590"/>
                <a:gd name="connsiteY0" fmla="*/ 142875 h 286443"/>
                <a:gd name="connsiteX1" fmla="*/ 2754590 w 2754590"/>
                <a:gd name="connsiteY1" fmla="*/ 0 h 286443"/>
                <a:gd name="connsiteX2" fmla="*/ 2745065 w 2754590"/>
                <a:gd name="connsiteY2" fmla="*/ 286443 h 286443"/>
                <a:gd name="connsiteX3" fmla="*/ 4763 w 2754590"/>
                <a:gd name="connsiteY3" fmla="*/ 286443 h 286443"/>
                <a:gd name="connsiteX4" fmla="*/ 0 w 2754590"/>
                <a:gd name="connsiteY4" fmla="*/ 142875 h 286443"/>
                <a:gd name="connsiteX0" fmla="*/ 0 w 2763355"/>
                <a:gd name="connsiteY0" fmla="*/ 0 h 374549"/>
                <a:gd name="connsiteX1" fmla="*/ 2763355 w 2763355"/>
                <a:gd name="connsiteY1" fmla="*/ 88106 h 374549"/>
                <a:gd name="connsiteX2" fmla="*/ 2753830 w 2763355"/>
                <a:gd name="connsiteY2" fmla="*/ 374549 h 374549"/>
                <a:gd name="connsiteX3" fmla="*/ 13528 w 2763355"/>
                <a:gd name="connsiteY3" fmla="*/ 374549 h 374549"/>
                <a:gd name="connsiteX4" fmla="*/ 0 w 2763355"/>
                <a:gd name="connsiteY4" fmla="*/ 0 h 374549"/>
                <a:gd name="connsiteX0" fmla="*/ 0 w 2763355"/>
                <a:gd name="connsiteY0" fmla="*/ 0 h 374549"/>
                <a:gd name="connsiteX1" fmla="*/ 2763355 w 2763355"/>
                <a:gd name="connsiteY1" fmla="*/ 88106 h 374549"/>
                <a:gd name="connsiteX2" fmla="*/ 2753830 w 2763355"/>
                <a:gd name="connsiteY2" fmla="*/ 374549 h 374549"/>
                <a:gd name="connsiteX3" fmla="*/ 1841 w 2763355"/>
                <a:gd name="connsiteY3" fmla="*/ 374549 h 374549"/>
                <a:gd name="connsiteX4" fmla="*/ 0 w 2763355"/>
                <a:gd name="connsiteY4" fmla="*/ 0 h 374549"/>
                <a:gd name="connsiteX0" fmla="*/ 0 w 2763355"/>
                <a:gd name="connsiteY0" fmla="*/ 109538 h 484087"/>
                <a:gd name="connsiteX1" fmla="*/ 2763355 w 2763355"/>
                <a:gd name="connsiteY1" fmla="*/ 0 h 484087"/>
                <a:gd name="connsiteX2" fmla="*/ 2753830 w 2763355"/>
                <a:gd name="connsiteY2" fmla="*/ 484087 h 484087"/>
                <a:gd name="connsiteX3" fmla="*/ 1841 w 2763355"/>
                <a:gd name="connsiteY3" fmla="*/ 484087 h 484087"/>
                <a:gd name="connsiteX4" fmla="*/ 0 w 2763355"/>
                <a:gd name="connsiteY4" fmla="*/ 109538 h 484087"/>
                <a:gd name="connsiteX0" fmla="*/ 0 w 2763355"/>
                <a:gd name="connsiteY0" fmla="*/ 88107 h 462656"/>
                <a:gd name="connsiteX1" fmla="*/ 2763355 w 2763355"/>
                <a:gd name="connsiteY1" fmla="*/ 0 h 462656"/>
                <a:gd name="connsiteX2" fmla="*/ 2753830 w 2763355"/>
                <a:gd name="connsiteY2" fmla="*/ 462656 h 462656"/>
                <a:gd name="connsiteX3" fmla="*/ 1841 w 2763355"/>
                <a:gd name="connsiteY3" fmla="*/ 462656 h 462656"/>
                <a:gd name="connsiteX4" fmla="*/ 0 w 2763355"/>
                <a:gd name="connsiteY4" fmla="*/ 88107 h 46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3355" h="462656">
                  <a:moveTo>
                    <a:pt x="0" y="88107"/>
                  </a:moveTo>
                  <a:lnTo>
                    <a:pt x="2763355" y="0"/>
                  </a:lnTo>
                  <a:lnTo>
                    <a:pt x="2753830" y="462656"/>
                  </a:lnTo>
                  <a:lnTo>
                    <a:pt x="1841" y="462656"/>
                  </a:lnTo>
                  <a:cubicBezTo>
                    <a:pt x="1227" y="337806"/>
                    <a:pt x="614" y="212957"/>
                    <a:pt x="0" y="88107"/>
                  </a:cubicBezTo>
                  <a:close/>
                </a:path>
              </a:pathLst>
            </a:custGeom>
            <a:gradFill>
              <a:gsLst>
                <a:gs pos="0">
                  <a:srgbClr val="ED1D24">
                    <a:alpha val="20000"/>
                  </a:srgbClr>
                </a:gs>
                <a:gs pos="85000">
                  <a:srgbClr val="00A88E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0" name="Прямоугольник 129"/>
            <p:cNvSpPr/>
            <p:nvPr/>
          </p:nvSpPr>
          <p:spPr>
            <a:xfrm>
              <a:off x="605463" y="4674084"/>
              <a:ext cx="2754590" cy="286443"/>
            </a:xfrm>
            <a:custGeom>
              <a:avLst/>
              <a:gdLst>
                <a:gd name="connsiteX0" fmla="*/ 0 w 2740302"/>
                <a:gd name="connsiteY0" fmla="*/ 0 h 600768"/>
                <a:gd name="connsiteX1" fmla="*/ 2740302 w 2740302"/>
                <a:gd name="connsiteY1" fmla="*/ 0 h 600768"/>
                <a:gd name="connsiteX2" fmla="*/ 2740302 w 2740302"/>
                <a:gd name="connsiteY2" fmla="*/ 600768 h 600768"/>
                <a:gd name="connsiteX3" fmla="*/ 0 w 2740302"/>
                <a:gd name="connsiteY3" fmla="*/ 600768 h 600768"/>
                <a:gd name="connsiteX4" fmla="*/ 0 w 2740302"/>
                <a:gd name="connsiteY4" fmla="*/ 0 h 600768"/>
                <a:gd name="connsiteX0" fmla="*/ 0 w 2745065"/>
                <a:gd name="connsiteY0" fmla="*/ 457200 h 600768"/>
                <a:gd name="connsiteX1" fmla="*/ 2745065 w 2745065"/>
                <a:gd name="connsiteY1" fmla="*/ 0 h 600768"/>
                <a:gd name="connsiteX2" fmla="*/ 2745065 w 2745065"/>
                <a:gd name="connsiteY2" fmla="*/ 600768 h 600768"/>
                <a:gd name="connsiteX3" fmla="*/ 4763 w 2745065"/>
                <a:gd name="connsiteY3" fmla="*/ 600768 h 600768"/>
                <a:gd name="connsiteX4" fmla="*/ 0 w 2745065"/>
                <a:gd name="connsiteY4" fmla="*/ 457200 h 600768"/>
                <a:gd name="connsiteX0" fmla="*/ 0 w 2754590"/>
                <a:gd name="connsiteY0" fmla="*/ 142875 h 286443"/>
                <a:gd name="connsiteX1" fmla="*/ 2754590 w 2754590"/>
                <a:gd name="connsiteY1" fmla="*/ 0 h 286443"/>
                <a:gd name="connsiteX2" fmla="*/ 2745065 w 2754590"/>
                <a:gd name="connsiteY2" fmla="*/ 286443 h 286443"/>
                <a:gd name="connsiteX3" fmla="*/ 4763 w 2754590"/>
                <a:gd name="connsiteY3" fmla="*/ 286443 h 286443"/>
                <a:gd name="connsiteX4" fmla="*/ 0 w 2754590"/>
                <a:gd name="connsiteY4" fmla="*/ 142875 h 28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4590" h="286443">
                  <a:moveTo>
                    <a:pt x="0" y="142875"/>
                  </a:moveTo>
                  <a:lnTo>
                    <a:pt x="2754590" y="0"/>
                  </a:lnTo>
                  <a:lnTo>
                    <a:pt x="2745065" y="286443"/>
                  </a:lnTo>
                  <a:lnTo>
                    <a:pt x="4763" y="286443"/>
                  </a:lnTo>
                  <a:lnTo>
                    <a:pt x="0" y="142875"/>
                  </a:lnTo>
                  <a:close/>
                </a:path>
              </a:pathLst>
            </a:custGeom>
            <a:gradFill>
              <a:gsLst>
                <a:gs pos="0">
                  <a:srgbClr val="FFBC00">
                    <a:alpha val="20000"/>
                  </a:srgbClr>
                </a:gs>
                <a:gs pos="85000">
                  <a:srgbClr val="FF6300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1" name="Прямоугольник 129"/>
            <p:cNvSpPr/>
            <p:nvPr/>
          </p:nvSpPr>
          <p:spPr>
            <a:xfrm flipH="1">
              <a:off x="3362340" y="4585755"/>
              <a:ext cx="2252107" cy="374549"/>
            </a:xfrm>
            <a:custGeom>
              <a:avLst/>
              <a:gdLst>
                <a:gd name="connsiteX0" fmla="*/ 0 w 2740302"/>
                <a:gd name="connsiteY0" fmla="*/ 0 h 600768"/>
                <a:gd name="connsiteX1" fmla="*/ 2740302 w 2740302"/>
                <a:gd name="connsiteY1" fmla="*/ 0 h 600768"/>
                <a:gd name="connsiteX2" fmla="*/ 2740302 w 2740302"/>
                <a:gd name="connsiteY2" fmla="*/ 600768 h 600768"/>
                <a:gd name="connsiteX3" fmla="*/ 0 w 2740302"/>
                <a:gd name="connsiteY3" fmla="*/ 600768 h 600768"/>
                <a:gd name="connsiteX4" fmla="*/ 0 w 2740302"/>
                <a:gd name="connsiteY4" fmla="*/ 0 h 600768"/>
                <a:gd name="connsiteX0" fmla="*/ 0 w 2745065"/>
                <a:gd name="connsiteY0" fmla="*/ 457200 h 600768"/>
                <a:gd name="connsiteX1" fmla="*/ 2745065 w 2745065"/>
                <a:gd name="connsiteY1" fmla="*/ 0 h 600768"/>
                <a:gd name="connsiteX2" fmla="*/ 2745065 w 2745065"/>
                <a:gd name="connsiteY2" fmla="*/ 600768 h 600768"/>
                <a:gd name="connsiteX3" fmla="*/ 4763 w 2745065"/>
                <a:gd name="connsiteY3" fmla="*/ 600768 h 600768"/>
                <a:gd name="connsiteX4" fmla="*/ 0 w 2745065"/>
                <a:gd name="connsiteY4" fmla="*/ 457200 h 600768"/>
                <a:gd name="connsiteX0" fmla="*/ 0 w 2754590"/>
                <a:gd name="connsiteY0" fmla="*/ 142875 h 286443"/>
                <a:gd name="connsiteX1" fmla="*/ 2754590 w 2754590"/>
                <a:gd name="connsiteY1" fmla="*/ 0 h 286443"/>
                <a:gd name="connsiteX2" fmla="*/ 2745065 w 2754590"/>
                <a:gd name="connsiteY2" fmla="*/ 286443 h 286443"/>
                <a:gd name="connsiteX3" fmla="*/ 4763 w 2754590"/>
                <a:gd name="connsiteY3" fmla="*/ 286443 h 286443"/>
                <a:gd name="connsiteX4" fmla="*/ 0 w 2754590"/>
                <a:gd name="connsiteY4" fmla="*/ 142875 h 286443"/>
                <a:gd name="connsiteX0" fmla="*/ 0 w 2763355"/>
                <a:gd name="connsiteY0" fmla="*/ 0 h 374549"/>
                <a:gd name="connsiteX1" fmla="*/ 2763355 w 2763355"/>
                <a:gd name="connsiteY1" fmla="*/ 88106 h 374549"/>
                <a:gd name="connsiteX2" fmla="*/ 2753830 w 2763355"/>
                <a:gd name="connsiteY2" fmla="*/ 374549 h 374549"/>
                <a:gd name="connsiteX3" fmla="*/ 13528 w 2763355"/>
                <a:gd name="connsiteY3" fmla="*/ 374549 h 374549"/>
                <a:gd name="connsiteX4" fmla="*/ 0 w 2763355"/>
                <a:gd name="connsiteY4" fmla="*/ 0 h 374549"/>
                <a:gd name="connsiteX0" fmla="*/ 0 w 2763355"/>
                <a:gd name="connsiteY0" fmla="*/ 0 h 374549"/>
                <a:gd name="connsiteX1" fmla="*/ 2763355 w 2763355"/>
                <a:gd name="connsiteY1" fmla="*/ 88106 h 374549"/>
                <a:gd name="connsiteX2" fmla="*/ 2753830 w 2763355"/>
                <a:gd name="connsiteY2" fmla="*/ 374549 h 374549"/>
                <a:gd name="connsiteX3" fmla="*/ 1841 w 2763355"/>
                <a:gd name="connsiteY3" fmla="*/ 374549 h 374549"/>
                <a:gd name="connsiteX4" fmla="*/ 0 w 2763355"/>
                <a:gd name="connsiteY4" fmla="*/ 0 h 374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3355" h="374549">
                  <a:moveTo>
                    <a:pt x="0" y="0"/>
                  </a:moveTo>
                  <a:lnTo>
                    <a:pt x="2763355" y="88106"/>
                  </a:lnTo>
                  <a:lnTo>
                    <a:pt x="2753830" y="374549"/>
                  </a:lnTo>
                  <a:lnTo>
                    <a:pt x="1841" y="374549"/>
                  </a:lnTo>
                  <a:cubicBezTo>
                    <a:pt x="1227" y="249699"/>
                    <a:pt x="614" y="12485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D1D24">
                    <a:alpha val="20000"/>
                  </a:srgbClr>
                </a:gs>
                <a:gs pos="85000">
                  <a:srgbClr val="FF6300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610226" y="3940528"/>
              <a:ext cx="1335815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dirty="0" smtClean="0">
                  <a:solidFill>
                    <a:prstClr val="white"/>
                  </a:solidFill>
                </a:rPr>
                <a:t>Первый урок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  <p:cxnSp>
          <p:nvCxnSpPr>
            <p:cNvPr id="86" name="Прямая соединительная линия 85"/>
            <p:cNvCxnSpPr>
              <a:stCxn id="107" idx="6"/>
              <a:endCxn id="106" idx="2"/>
            </p:cNvCxnSpPr>
            <p:nvPr/>
          </p:nvCxnSpPr>
          <p:spPr>
            <a:xfrm flipV="1">
              <a:off x="776584" y="4961086"/>
              <a:ext cx="2498267" cy="1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>
              <a:stCxn id="106" idx="6"/>
              <a:endCxn id="104" idx="2"/>
            </p:cNvCxnSpPr>
            <p:nvPr/>
          </p:nvCxnSpPr>
          <p:spPr>
            <a:xfrm>
              <a:off x="3439248" y="4961086"/>
              <a:ext cx="2092379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>
              <a:stCxn id="104" idx="6"/>
              <a:endCxn id="123" idx="2"/>
            </p:cNvCxnSpPr>
            <p:nvPr/>
          </p:nvCxnSpPr>
          <p:spPr>
            <a:xfrm flipV="1">
              <a:off x="5696024" y="4961079"/>
              <a:ext cx="1518656" cy="7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Овал 89"/>
            <p:cNvSpPr/>
            <p:nvPr/>
          </p:nvSpPr>
          <p:spPr>
            <a:xfrm>
              <a:off x="1075455" y="4878887"/>
              <a:ext cx="164397" cy="16439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1" name="Овал 90"/>
            <p:cNvSpPr/>
            <p:nvPr/>
          </p:nvSpPr>
          <p:spPr>
            <a:xfrm>
              <a:off x="1619266" y="4878887"/>
              <a:ext cx="164397" cy="16439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2" name="Овал 91"/>
            <p:cNvSpPr/>
            <p:nvPr/>
          </p:nvSpPr>
          <p:spPr>
            <a:xfrm>
              <a:off x="2163077" y="4878887"/>
              <a:ext cx="164397" cy="16439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3" name="Овал 92"/>
            <p:cNvSpPr/>
            <p:nvPr/>
          </p:nvSpPr>
          <p:spPr>
            <a:xfrm>
              <a:off x="2706887" y="4878887"/>
              <a:ext cx="164397" cy="16439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4965662" y="4878887"/>
              <a:ext cx="164397" cy="16439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7" name="Овал 96"/>
            <p:cNvSpPr/>
            <p:nvPr/>
          </p:nvSpPr>
          <p:spPr>
            <a:xfrm>
              <a:off x="4401911" y="4878887"/>
              <a:ext cx="164397" cy="16439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8" name="Овал 97"/>
            <p:cNvSpPr/>
            <p:nvPr/>
          </p:nvSpPr>
          <p:spPr>
            <a:xfrm>
              <a:off x="3838160" y="4878887"/>
              <a:ext cx="164397" cy="16439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5970865" y="4878887"/>
              <a:ext cx="164397" cy="1643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ED1D24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6412315" y="4878887"/>
              <a:ext cx="164397" cy="1643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ED1D24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6853765" y="4878887"/>
              <a:ext cx="164397" cy="1643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ED1D24"/>
                </a:solidFill>
              </a:endParaRP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451107" y="4359758"/>
              <a:ext cx="325477" cy="764067"/>
              <a:chOff x="451107" y="4607719"/>
              <a:chExt cx="325477" cy="764067"/>
            </a:xfrm>
          </p:grpSpPr>
          <p:grpSp>
            <p:nvGrpSpPr>
              <p:cNvPr id="89" name="Группа 88"/>
              <p:cNvGrpSpPr/>
              <p:nvPr/>
            </p:nvGrpSpPr>
            <p:grpSpPr>
              <a:xfrm>
                <a:off x="451107" y="5046309"/>
                <a:ext cx="325477" cy="325477"/>
                <a:chOff x="1004485" y="5017035"/>
                <a:chExt cx="303681" cy="303681"/>
              </a:xfrm>
              <a:effectLst>
                <a:glow rad="139700">
                  <a:srgbClr val="FFBC00">
                    <a:alpha val="15000"/>
                  </a:srgbClr>
                </a:glow>
              </a:effectLst>
            </p:grpSpPr>
            <p:sp>
              <p:nvSpPr>
                <p:cNvPr id="107" name="Овал 106"/>
                <p:cNvSpPr/>
                <p:nvPr userDrawn="1"/>
              </p:nvSpPr>
              <p:spPr>
                <a:xfrm>
                  <a:off x="1004485" y="5017035"/>
                  <a:ext cx="303681" cy="303681"/>
                </a:xfrm>
                <a:prstGeom prst="ellips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 w="1905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Овал 107"/>
                <p:cNvSpPr/>
                <p:nvPr userDrawn="1"/>
              </p:nvSpPr>
              <p:spPr>
                <a:xfrm>
                  <a:off x="1079630" y="5092181"/>
                  <a:ext cx="153388" cy="153388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10" name="Прямая соединительная линия 109"/>
              <p:cNvCxnSpPr/>
              <p:nvPr/>
            </p:nvCxnSpPr>
            <p:spPr>
              <a:xfrm flipV="1">
                <a:off x="610226" y="4607719"/>
                <a:ext cx="0" cy="583188"/>
              </a:xfrm>
              <a:prstGeom prst="line">
                <a:avLst/>
              </a:prstGeom>
              <a:ln w="12700">
                <a:solidFill>
                  <a:srgbClr val="FFB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Группа 10"/>
            <p:cNvGrpSpPr/>
            <p:nvPr/>
          </p:nvGrpSpPr>
          <p:grpSpPr>
            <a:xfrm>
              <a:off x="3194313" y="4359759"/>
              <a:ext cx="325477" cy="764066"/>
              <a:chOff x="5295077" y="4607720"/>
              <a:chExt cx="325477" cy="764066"/>
            </a:xfrm>
          </p:grpSpPr>
          <p:grpSp>
            <p:nvGrpSpPr>
              <p:cNvPr id="95" name="Группа 94"/>
              <p:cNvGrpSpPr/>
              <p:nvPr/>
            </p:nvGrpSpPr>
            <p:grpSpPr>
              <a:xfrm>
                <a:off x="5295077" y="5046309"/>
                <a:ext cx="325477" cy="325477"/>
                <a:chOff x="5050991" y="4997985"/>
                <a:chExt cx="303681" cy="303681"/>
              </a:xfrm>
              <a:effectLst>
                <a:glow rad="139700">
                  <a:schemeClr val="accent5">
                    <a:alpha val="25000"/>
                  </a:schemeClr>
                </a:glow>
              </a:effectLst>
            </p:grpSpPr>
            <p:sp>
              <p:nvSpPr>
                <p:cNvPr id="105" name="Овал 104"/>
                <p:cNvSpPr/>
                <p:nvPr userDrawn="1"/>
              </p:nvSpPr>
              <p:spPr>
                <a:xfrm>
                  <a:off x="5050991" y="4997985"/>
                  <a:ext cx="303681" cy="303681"/>
                </a:xfrm>
                <a:prstGeom prst="ellipse">
                  <a:avLst/>
                </a:prstGeom>
                <a:solidFill>
                  <a:schemeClr val="bg1">
                    <a:lumMod val="95000"/>
                    <a:lumOff val="5000"/>
                  </a:schemeClr>
                </a:solidFill>
                <a:ln w="1905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" name="Овал 105"/>
                <p:cNvSpPr/>
                <p:nvPr userDrawn="1"/>
              </p:nvSpPr>
              <p:spPr>
                <a:xfrm>
                  <a:off x="5126136" y="5073131"/>
                  <a:ext cx="153388" cy="153388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cxnSp>
            <p:nvCxnSpPr>
              <p:cNvPr id="111" name="Прямая соединительная линия 110"/>
              <p:cNvCxnSpPr/>
              <p:nvPr/>
            </p:nvCxnSpPr>
            <p:spPr>
              <a:xfrm flipV="1">
                <a:off x="5457813" y="4607720"/>
                <a:ext cx="0" cy="583187"/>
              </a:xfrm>
              <a:prstGeom prst="line">
                <a:avLst/>
              </a:prstGeom>
              <a:ln w="12700">
                <a:solidFill>
                  <a:srgbClr val="FF6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Группа 14"/>
            <p:cNvGrpSpPr/>
            <p:nvPr/>
          </p:nvGrpSpPr>
          <p:grpSpPr>
            <a:xfrm>
              <a:off x="5451089" y="4359758"/>
              <a:ext cx="325477" cy="764067"/>
              <a:chOff x="8563907" y="4607719"/>
              <a:chExt cx="325477" cy="764067"/>
            </a:xfrm>
          </p:grpSpPr>
          <p:sp>
            <p:nvSpPr>
              <p:cNvPr id="103" name="Овал 102"/>
              <p:cNvSpPr/>
              <p:nvPr userDrawn="1"/>
            </p:nvSpPr>
            <p:spPr>
              <a:xfrm>
                <a:off x="8563907" y="5046309"/>
                <a:ext cx="325477" cy="325477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 w="190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Овал 103"/>
              <p:cNvSpPr/>
              <p:nvPr userDrawn="1"/>
            </p:nvSpPr>
            <p:spPr>
              <a:xfrm>
                <a:off x="8644445" y="5126848"/>
                <a:ext cx="164397" cy="16439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2" name="Прямая соединительная линия 111"/>
              <p:cNvCxnSpPr/>
              <p:nvPr/>
            </p:nvCxnSpPr>
            <p:spPr>
              <a:xfrm flipV="1">
                <a:off x="8724432" y="4607719"/>
                <a:ext cx="0" cy="600768"/>
              </a:xfrm>
              <a:prstGeom prst="line">
                <a:avLst/>
              </a:prstGeom>
              <a:ln w="12700">
                <a:solidFill>
                  <a:srgbClr val="ED1D2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7" name="Прямоугольник 116"/>
            <p:cNvSpPr/>
            <p:nvPr/>
          </p:nvSpPr>
          <p:spPr>
            <a:xfrm>
              <a:off x="1443789" y="5333506"/>
              <a:ext cx="1077938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1400" dirty="0">
                  <a:solidFill>
                    <a:prstClr val="white"/>
                  </a:solidFill>
                </a:rPr>
                <a:t>4</a:t>
              </a:r>
              <a:r>
                <a:rPr lang="en-US" sz="1400" dirty="0" smtClean="0">
                  <a:solidFill>
                    <a:prstClr val="white"/>
                  </a:solidFill>
                </a:rPr>
                <a:t> </a:t>
              </a:r>
              <a:r>
                <a:rPr lang="ru-RU" sz="1400" dirty="0" smtClean="0">
                  <a:solidFill>
                    <a:prstClr val="white"/>
                  </a:solidFill>
                </a:rPr>
                <a:t>дня спустя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18" name="Прямоугольник 117"/>
            <p:cNvSpPr/>
            <p:nvPr/>
          </p:nvSpPr>
          <p:spPr>
            <a:xfrm>
              <a:off x="3945140" y="5333506"/>
              <a:ext cx="1077938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3 </a:t>
              </a:r>
              <a:r>
                <a:rPr lang="ru-RU" sz="1400" dirty="0" smtClean="0">
                  <a:solidFill>
                    <a:prstClr val="white"/>
                  </a:solidFill>
                </a:rPr>
                <a:t>дня спустя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19" name="Прямоугольник 118"/>
            <p:cNvSpPr/>
            <p:nvPr/>
          </p:nvSpPr>
          <p:spPr>
            <a:xfrm>
              <a:off x="5955544" y="5333506"/>
              <a:ext cx="1077938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prstClr val="white"/>
                  </a:solidFill>
                </a:rPr>
                <a:t>3 </a:t>
              </a:r>
              <a:r>
                <a:rPr lang="ru-RU" sz="1400" dirty="0" smtClean="0">
                  <a:solidFill>
                    <a:prstClr val="white"/>
                  </a:solidFill>
                </a:rPr>
                <a:t>дня спустя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  <p:sp>
          <p:nvSpPr>
            <p:cNvPr id="125" name="Прямоугольник 124"/>
            <p:cNvSpPr/>
            <p:nvPr/>
          </p:nvSpPr>
          <p:spPr>
            <a:xfrm>
              <a:off x="3359201" y="3851416"/>
              <a:ext cx="1369477" cy="49244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dirty="0" smtClean="0">
                  <a:solidFill>
                    <a:prstClr val="white"/>
                  </a:solidFill>
                </a:rPr>
                <a:t>Закрепление </a:t>
              </a:r>
            </a:p>
            <a:p>
              <a:r>
                <a:rPr lang="ru-RU" sz="1600" b="1" dirty="0" smtClean="0">
                  <a:solidFill>
                    <a:prstClr val="white"/>
                  </a:solidFill>
                </a:rPr>
                <a:t>материала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26" name="Прямоугольник 125"/>
            <p:cNvSpPr/>
            <p:nvPr/>
          </p:nvSpPr>
          <p:spPr>
            <a:xfrm>
              <a:off x="5611613" y="3940528"/>
              <a:ext cx="440762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ru-RU" sz="1600" b="1" dirty="0" smtClean="0">
                  <a:solidFill>
                    <a:prstClr val="white"/>
                  </a:solidFill>
                </a:rPr>
                <a:t>Тест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27" name="Прямоугольник 126"/>
            <p:cNvSpPr/>
            <p:nvPr/>
          </p:nvSpPr>
          <p:spPr>
            <a:xfrm>
              <a:off x="7372957" y="3442008"/>
              <a:ext cx="1755168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ru-RU" sz="1600" b="1" dirty="0" smtClean="0">
                  <a:solidFill>
                    <a:prstClr val="white"/>
                  </a:solidFill>
                </a:rPr>
                <a:t>Симулированная </a:t>
              </a:r>
              <a:r>
                <a:rPr lang="ru-RU" sz="1600" b="1" dirty="0" err="1" smtClean="0">
                  <a:solidFill>
                    <a:prstClr val="white"/>
                  </a:solidFill>
                </a:rPr>
                <a:t>фишинговая</a:t>
              </a:r>
              <a:r>
                <a:rPr lang="ru-RU" sz="1600" b="1" dirty="0" smtClean="0">
                  <a:solidFill>
                    <a:prstClr val="white"/>
                  </a:solidFill>
                </a:rPr>
                <a:t> атака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7214680" y="4359758"/>
              <a:ext cx="325477" cy="764059"/>
              <a:chOff x="9985965" y="4607719"/>
              <a:chExt cx="325477" cy="764059"/>
            </a:xfrm>
          </p:grpSpPr>
          <p:sp>
            <p:nvSpPr>
              <p:cNvPr id="123" name="Овал 122"/>
              <p:cNvSpPr/>
              <p:nvPr/>
            </p:nvSpPr>
            <p:spPr>
              <a:xfrm>
                <a:off x="9985965" y="5046301"/>
                <a:ext cx="325477" cy="325477"/>
              </a:xfrm>
              <a:prstGeom prst="ellipse">
                <a:avLst/>
              </a:prstGeom>
              <a:solidFill>
                <a:schemeClr val="bg1">
                  <a:lumMod val="95000"/>
                  <a:lumOff val="5000"/>
                </a:schemeClr>
              </a:solidFill>
              <a:ln w="19050">
                <a:solidFill>
                  <a:srgbClr val="00A8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Овал 123"/>
              <p:cNvSpPr/>
              <p:nvPr/>
            </p:nvSpPr>
            <p:spPr>
              <a:xfrm>
                <a:off x="10066501" y="5126844"/>
                <a:ext cx="164397" cy="164397"/>
              </a:xfrm>
              <a:prstGeom prst="ellipse">
                <a:avLst/>
              </a:prstGeom>
              <a:solidFill>
                <a:srgbClr val="00A8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8" name="Прямая соединительная линия 127"/>
              <p:cNvCxnSpPr/>
              <p:nvPr/>
            </p:nvCxnSpPr>
            <p:spPr>
              <a:xfrm flipV="1">
                <a:off x="10148699" y="4607719"/>
                <a:ext cx="0" cy="600768"/>
              </a:xfrm>
              <a:prstGeom prst="line">
                <a:avLst/>
              </a:prstGeom>
              <a:ln w="12700">
                <a:solidFill>
                  <a:srgbClr val="00A8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9" name="Прямая соединительная линия 128"/>
            <p:cNvCxnSpPr>
              <a:stCxn id="123" idx="6"/>
            </p:cNvCxnSpPr>
            <p:nvPr/>
          </p:nvCxnSpPr>
          <p:spPr>
            <a:xfrm>
              <a:off x="7540157" y="4961079"/>
              <a:ext cx="831172" cy="0"/>
            </a:xfrm>
            <a:prstGeom prst="line">
              <a:avLst/>
            </a:prstGeom>
            <a:ln w="19050">
              <a:solidFill>
                <a:srgbClr val="00A8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 5"/>
            <p:cNvSpPr>
              <a:spLocks/>
            </p:cNvSpPr>
            <p:nvPr/>
          </p:nvSpPr>
          <p:spPr bwMode="auto">
            <a:xfrm>
              <a:off x="8541699" y="4796792"/>
              <a:ext cx="431800" cy="327025"/>
            </a:xfrm>
            <a:custGeom>
              <a:avLst/>
              <a:gdLst>
                <a:gd name="T0" fmla="*/ 101 w 272"/>
                <a:gd name="T1" fmla="*/ 206 h 206"/>
                <a:gd name="T2" fmla="*/ 0 w 272"/>
                <a:gd name="T3" fmla="*/ 105 h 206"/>
                <a:gd name="T4" fmla="*/ 33 w 272"/>
                <a:gd name="T5" fmla="*/ 73 h 206"/>
                <a:gd name="T6" fmla="*/ 101 w 272"/>
                <a:gd name="T7" fmla="*/ 140 h 206"/>
                <a:gd name="T8" fmla="*/ 239 w 272"/>
                <a:gd name="T9" fmla="*/ 0 h 206"/>
                <a:gd name="T10" fmla="*/ 272 w 272"/>
                <a:gd name="T11" fmla="*/ 33 h 206"/>
                <a:gd name="T12" fmla="*/ 101 w 272"/>
                <a:gd name="T13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2" h="206">
                  <a:moveTo>
                    <a:pt x="101" y="206"/>
                  </a:moveTo>
                  <a:lnTo>
                    <a:pt x="0" y="105"/>
                  </a:lnTo>
                  <a:lnTo>
                    <a:pt x="33" y="73"/>
                  </a:lnTo>
                  <a:lnTo>
                    <a:pt x="101" y="140"/>
                  </a:lnTo>
                  <a:lnTo>
                    <a:pt x="239" y="0"/>
                  </a:lnTo>
                  <a:lnTo>
                    <a:pt x="272" y="33"/>
                  </a:lnTo>
                  <a:lnTo>
                    <a:pt x="101" y="206"/>
                  </a:lnTo>
                  <a:close/>
                </a:path>
              </a:pathLst>
            </a:custGeom>
            <a:solidFill>
              <a:srgbClr val="00A88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cxnSp>
          <p:nvCxnSpPr>
            <p:cNvPr id="136" name="Прямая соединительная линия 135"/>
            <p:cNvCxnSpPr/>
            <p:nvPr/>
          </p:nvCxnSpPr>
          <p:spPr>
            <a:xfrm flipV="1">
              <a:off x="1154127" y="4960304"/>
              <a:ext cx="0" cy="259085"/>
            </a:xfrm>
            <a:prstGeom prst="line">
              <a:avLst/>
            </a:prstGeom>
            <a:ln w="12700">
              <a:solidFill>
                <a:srgbClr val="FFBC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/>
            <p:nvPr/>
          </p:nvCxnSpPr>
          <p:spPr>
            <a:xfrm flipV="1">
              <a:off x="1699433" y="4960304"/>
              <a:ext cx="0" cy="259085"/>
            </a:xfrm>
            <a:prstGeom prst="line">
              <a:avLst/>
            </a:prstGeom>
            <a:ln w="12700">
              <a:solidFill>
                <a:srgbClr val="FFBC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единительная линия 137"/>
            <p:cNvCxnSpPr/>
            <p:nvPr/>
          </p:nvCxnSpPr>
          <p:spPr>
            <a:xfrm flipV="1">
              <a:off x="2241138" y="4960304"/>
              <a:ext cx="0" cy="259085"/>
            </a:xfrm>
            <a:prstGeom prst="line">
              <a:avLst/>
            </a:prstGeom>
            <a:ln w="12700">
              <a:solidFill>
                <a:srgbClr val="FFBC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Прямая соединительная линия 138"/>
            <p:cNvCxnSpPr/>
            <p:nvPr/>
          </p:nvCxnSpPr>
          <p:spPr>
            <a:xfrm flipV="1">
              <a:off x="2786444" y="4960304"/>
              <a:ext cx="0" cy="259085"/>
            </a:xfrm>
            <a:prstGeom prst="line">
              <a:avLst/>
            </a:prstGeom>
            <a:ln w="12700">
              <a:solidFill>
                <a:srgbClr val="FFBC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единительная линия 141"/>
            <p:cNvCxnSpPr/>
            <p:nvPr/>
          </p:nvCxnSpPr>
          <p:spPr>
            <a:xfrm flipV="1">
              <a:off x="3917828" y="4960304"/>
              <a:ext cx="0" cy="259085"/>
            </a:xfrm>
            <a:prstGeom prst="line">
              <a:avLst/>
            </a:prstGeom>
            <a:ln w="12700">
              <a:solidFill>
                <a:srgbClr val="FF63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единительная линия 142"/>
            <p:cNvCxnSpPr/>
            <p:nvPr/>
          </p:nvCxnSpPr>
          <p:spPr>
            <a:xfrm flipV="1">
              <a:off x="4480964" y="4960304"/>
              <a:ext cx="0" cy="259085"/>
            </a:xfrm>
            <a:prstGeom prst="line">
              <a:avLst/>
            </a:prstGeom>
            <a:ln w="12700">
              <a:solidFill>
                <a:srgbClr val="FF63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Прямая соединительная линия 143"/>
            <p:cNvCxnSpPr/>
            <p:nvPr/>
          </p:nvCxnSpPr>
          <p:spPr>
            <a:xfrm flipV="1">
              <a:off x="5042939" y="4960304"/>
              <a:ext cx="0" cy="259085"/>
            </a:xfrm>
            <a:prstGeom prst="line">
              <a:avLst/>
            </a:prstGeom>
            <a:ln w="12700">
              <a:solidFill>
                <a:srgbClr val="FF63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Прямая соединительная линия 144"/>
            <p:cNvCxnSpPr/>
            <p:nvPr/>
          </p:nvCxnSpPr>
          <p:spPr>
            <a:xfrm flipV="1">
              <a:off x="6047748" y="4960304"/>
              <a:ext cx="0" cy="259085"/>
            </a:xfrm>
            <a:prstGeom prst="line">
              <a:avLst/>
            </a:prstGeom>
            <a:ln w="12700">
              <a:solidFill>
                <a:srgbClr val="ED1D24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 flipV="1">
              <a:off x="6490739" y="4960304"/>
              <a:ext cx="0" cy="259085"/>
            </a:xfrm>
            <a:prstGeom prst="line">
              <a:avLst/>
            </a:prstGeom>
            <a:ln w="12700">
              <a:solidFill>
                <a:srgbClr val="ED1D24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/>
            <p:cNvCxnSpPr/>
            <p:nvPr/>
          </p:nvCxnSpPr>
          <p:spPr>
            <a:xfrm flipV="1">
              <a:off x="6933652" y="4960304"/>
              <a:ext cx="0" cy="259085"/>
            </a:xfrm>
            <a:prstGeom prst="line">
              <a:avLst/>
            </a:prstGeom>
            <a:ln w="12700">
              <a:solidFill>
                <a:srgbClr val="ED1D24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Прямоугольник 129"/>
            <p:cNvSpPr/>
            <p:nvPr/>
          </p:nvSpPr>
          <p:spPr>
            <a:xfrm flipH="1">
              <a:off x="7377485" y="4258730"/>
              <a:ext cx="2540344" cy="707924"/>
            </a:xfrm>
            <a:custGeom>
              <a:avLst/>
              <a:gdLst>
                <a:gd name="connsiteX0" fmla="*/ 0 w 2740302"/>
                <a:gd name="connsiteY0" fmla="*/ 0 h 600768"/>
                <a:gd name="connsiteX1" fmla="*/ 2740302 w 2740302"/>
                <a:gd name="connsiteY1" fmla="*/ 0 h 600768"/>
                <a:gd name="connsiteX2" fmla="*/ 2740302 w 2740302"/>
                <a:gd name="connsiteY2" fmla="*/ 600768 h 600768"/>
                <a:gd name="connsiteX3" fmla="*/ 0 w 2740302"/>
                <a:gd name="connsiteY3" fmla="*/ 600768 h 600768"/>
                <a:gd name="connsiteX4" fmla="*/ 0 w 2740302"/>
                <a:gd name="connsiteY4" fmla="*/ 0 h 600768"/>
                <a:gd name="connsiteX0" fmla="*/ 0 w 2745065"/>
                <a:gd name="connsiteY0" fmla="*/ 457200 h 600768"/>
                <a:gd name="connsiteX1" fmla="*/ 2745065 w 2745065"/>
                <a:gd name="connsiteY1" fmla="*/ 0 h 600768"/>
                <a:gd name="connsiteX2" fmla="*/ 2745065 w 2745065"/>
                <a:gd name="connsiteY2" fmla="*/ 600768 h 600768"/>
                <a:gd name="connsiteX3" fmla="*/ 4763 w 2745065"/>
                <a:gd name="connsiteY3" fmla="*/ 600768 h 600768"/>
                <a:gd name="connsiteX4" fmla="*/ 0 w 2745065"/>
                <a:gd name="connsiteY4" fmla="*/ 457200 h 600768"/>
                <a:gd name="connsiteX0" fmla="*/ 0 w 2754590"/>
                <a:gd name="connsiteY0" fmla="*/ 142875 h 286443"/>
                <a:gd name="connsiteX1" fmla="*/ 2754590 w 2754590"/>
                <a:gd name="connsiteY1" fmla="*/ 0 h 286443"/>
                <a:gd name="connsiteX2" fmla="*/ 2745065 w 2754590"/>
                <a:gd name="connsiteY2" fmla="*/ 286443 h 286443"/>
                <a:gd name="connsiteX3" fmla="*/ 4763 w 2754590"/>
                <a:gd name="connsiteY3" fmla="*/ 286443 h 286443"/>
                <a:gd name="connsiteX4" fmla="*/ 0 w 2754590"/>
                <a:gd name="connsiteY4" fmla="*/ 142875 h 286443"/>
                <a:gd name="connsiteX0" fmla="*/ 0 w 2763355"/>
                <a:gd name="connsiteY0" fmla="*/ 0 h 374549"/>
                <a:gd name="connsiteX1" fmla="*/ 2763355 w 2763355"/>
                <a:gd name="connsiteY1" fmla="*/ 88106 h 374549"/>
                <a:gd name="connsiteX2" fmla="*/ 2753830 w 2763355"/>
                <a:gd name="connsiteY2" fmla="*/ 374549 h 374549"/>
                <a:gd name="connsiteX3" fmla="*/ 13528 w 2763355"/>
                <a:gd name="connsiteY3" fmla="*/ 374549 h 374549"/>
                <a:gd name="connsiteX4" fmla="*/ 0 w 2763355"/>
                <a:gd name="connsiteY4" fmla="*/ 0 h 374549"/>
                <a:gd name="connsiteX0" fmla="*/ 0 w 2763355"/>
                <a:gd name="connsiteY0" fmla="*/ 0 h 374549"/>
                <a:gd name="connsiteX1" fmla="*/ 2763355 w 2763355"/>
                <a:gd name="connsiteY1" fmla="*/ 88106 h 374549"/>
                <a:gd name="connsiteX2" fmla="*/ 2753830 w 2763355"/>
                <a:gd name="connsiteY2" fmla="*/ 374549 h 374549"/>
                <a:gd name="connsiteX3" fmla="*/ 1841 w 2763355"/>
                <a:gd name="connsiteY3" fmla="*/ 374549 h 374549"/>
                <a:gd name="connsiteX4" fmla="*/ 0 w 2763355"/>
                <a:gd name="connsiteY4" fmla="*/ 0 h 374549"/>
                <a:gd name="connsiteX0" fmla="*/ 0 w 2763355"/>
                <a:gd name="connsiteY0" fmla="*/ 109538 h 484087"/>
                <a:gd name="connsiteX1" fmla="*/ 2763355 w 2763355"/>
                <a:gd name="connsiteY1" fmla="*/ 0 h 484087"/>
                <a:gd name="connsiteX2" fmla="*/ 2753830 w 2763355"/>
                <a:gd name="connsiteY2" fmla="*/ 484087 h 484087"/>
                <a:gd name="connsiteX3" fmla="*/ 1841 w 2763355"/>
                <a:gd name="connsiteY3" fmla="*/ 484087 h 484087"/>
                <a:gd name="connsiteX4" fmla="*/ 0 w 2763355"/>
                <a:gd name="connsiteY4" fmla="*/ 109538 h 484087"/>
                <a:gd name="connsiteX0" fmla="*/ 0 w 2763355"/>
                <a:gd name="connsiteY0" fmla="*/ 88107 h 462656"/>
                <a:gd name="connsiteX1" fmla="*/ 2763355 w 2763355"/>
                <a:gd name="connsiteY1" fmla="*/ 0 h 462656"/>
                <a:gd name="connsiteX2" fmla="*/ 2753830 w 2763355"/>
                <a:gd name="connsiteY2" fmla="*/ 462656 h 462656"/>
                <a:gd name="connsiteX3" fmla="*/ 1841 w 2763355"/>
                <a:gd name="connsiteY3" fmla="*/ 462656 h 462656"/>
                <a:gd name="connsiteX4" fmla="*/ 0 w 2763355"/>
                <a:gd name="connsiteY4" fmla="*/ 88107 h 462656"/>
                <a:gd name="connsiteX0" fmla="*/ 8134 w 2761544"/>
                <a:gd name="connsiteY0" fmla="*/ 0 h 622199"/>
                <a:gd name="connsiteX1" fmla="*/ 2761544 w 2761544"/>
                <a:gd name="connsiteY1" fmla="*/ 159543 h 622199"/>
                <a:gd name="connsiteX2" fmla="*/ 2752019 w 2761544"/>
                <a:gd name="connsiteY2" fmla="*/ 622199 h 622199"/>
                <a:gd name="connsiteX3" fmla="*/ 30 w 2761544"/>
                <a:gd name="connsiteY3" fmla="*/ 622199 h 622199"/>
                <a:gd name="connsiteX4" fmla="*/ 8134 w 2761544"/>
                <a:gd name="connsiteY4" fmla="*/ 0 h 622199"/>
                <a:gd name="connsiteX0" fmla="*/ 1 w 2753411"/>
                <a:gd name="connsiteY0" fmla="*/ 0 h 622199"/>
                <a:gd name="connsiteX1" fmla="*/ 2753411 w 2753411"/>
                <a:gd name="connsiteY1" fmla="*/ 159543 h 622199"/>
                <a:gd name="connsiteX2" fmla="*/ 2743886 w 2753411"/>
                <a:gd name="connsiteY2" fmla="*/ 622199 h 622199"/>
                <a:gd name="connsiteX3" fmla="*/ 1135628 w 2753411"/>
                <a:gd name="connsiteY3" fmla="*/ 482499 h 622199"/>
                <a:gd name="connsiteX4" fmla="*/ 1 w 2753411"/>
                <a:gd name="connsiteY4" fmla="*/ 0 h 622199"/>
                <a:gd name="connsiteX0" fmla="*/ -1 w 2753409"/>
                <a:gd name="connsiteY0" fmla="*/ 0 h 628549"/>
                <a:gd name="connsiteX1" fmla="*/ 2753409 w 2753409"/>
                <a:gd name="connsiteY1" fmla="*/ 159543 h 628549"/>
                <a:gd name="connsiteX2" fmla="*/ 2743884 w 2753409"/>
                <a:gd name="connsiteY2" fmla="*/ 622199 h 628549"/>
                <a:gd name="connsiteX3" fmla="*/ 1294754 w 2753409"/>
                <a:gd name="connsiteY3" fmla="*/ 628549 h 628549"/>
                <a:gd name="connsiteX4" fmla="*/ -1 w 2753409"/>
                <a:gd name="connsiteY4" fmla="*/ 0 h 628549"/>
                <a:gd name="connsiteX0" fmla="*/ 0 w 3558996"/>
                <a:gd name="connsiteY0" fmla="*/ 0 h 774599"/>
                <a:gd name="connsiteX1" fmla="*/ 3558996 w 3558996"/>
                <a:gd name="connsiteY1" fmla="*/ 305593 h 774599"/>
                <a:gd name="connsiteX2" fmla="*/ 3549471 w 3558996"/>
                <a:gd name="connsiteY2" fmla="*/ 768249 h 774599"/>
                <a:gd name="connsiteX3" fmla="*/ 2100341 w 3558996"/>
                <a:gd name="connsiteY3" fmla="*/ 774599 h 774599"/>
                <a:gd name="connsiteX4" fmla="*/ 0 w 3558996"/>
                <a:gd name="connsiteY4" fmla="*/ 0 h 774599"/>
                <a:gd name="connsiteX0" fmla="*/ 205635 w 3764631"/>
                <a:gd name="connsiteY0" fmla="*/ 3897 h 778496"/>
                <a:gd name="connsiteX1" fmla="*/ 3764631 w 3764631"/>
                <a:gd name="connsiteY1" fmla="*/ 309490 h 778496"/>
                <a:gd name="connsiteX2" fmla="*/ 3755106 w 3764631"/>
                <a:gd name="connsiteY2" fmla="*/ 772146 h 778496"/>
                <a:gd name="connsiteX3" fmla="*/ 2305976 w 3764631"/>
                <a:gd name="connsiteY3" fmla="*/ 778496 h 778496"/>
                <a:gd name="connsiteX4" fmla="*/ 629896 w 3764631"/>
                <a:gd name="connsiteY4" fmla="*/ 180331 h 778496"/>
                <a:gd name="connsiteX5" fmla="*/ 205635 w 3764631"/>
                <a:gd name="connsiteY5" fmla="*/ 3897 h 778496"/>
                <a:gd name="connsiteX0" fmla="*/ 257552 w 3816548"/>
                <a:gd name="connsiteY0" fmla="*/ 2224 h 776823"/>
                <a:gd name="connsiteX1" fmla="*/ 3816548 w 3816548"/>
                <a:gd name="connsiteY1" fmla="*/ 307817 h 776823"/>
                <a:gd name="connsiteX2" fmla="*/ 3807023 w 3816548"/>
                <a:gd name="connsiteY2" fmla="*/ 770473 h 776823"/>
                <a:gd name="connsiteX3" fmla="*/ 2357893 w 3816548"/>
                <a:gd name="connsiteY3" fmla="*/ 776823 h 776823"/>
                <a:gd name="connsiteX4" fmla="*/ 463012 w 3816548"/>
                <a:gd name="connsiteY4" fmla="*/ 248508 h 776823"/>
                <a:gd name="connsiteX5" fmla="*/ 257552 w 3816548"/>
                <a:gd name="connsiteY5" fmla="*/ 2224 h 776823"/>
                <a:gd name="connsiteX0" fmla="*/ 187525 w 3746521"/>
                <a:gd name="connsiteY0" fmla="*/ 2884 h 777483"/>
                <a:gd name="connsiteX1" fmla="*/ 3746521 w 3746521"/>
                <a:gd name="connsiteY1" fmla="*/ 308477 h 777483"/>
                <a:gd name="connsiteX2" fmla="*/ 3736996 w 3746521"/>
                <a:gd name="connsiteY2" fmla="*/ 771133 h 777483"/>
                <a:gd name="connsiteX3" fmla="*/ 2287866 w 3746521"/>
                <a:gd name="connsiteY3" fmla="*/ 777483 h 777483"/>
                <a:gd name="connsiteX4" fmla="*/ 392985 w 3746521"/>
                <a:gd name="connsiteY4" fmla="*/ 249168 h 777483"/>
                <a:gd name="connsiteX5" fmla="*/ 187525 w 3746521"/>
                <a:gd name="connsiteY5" fmla="*/ 2884 h 777483"/>
                <a:gd name="connsiteX0" fmla="*/ 239262 w 3798258"/>
                <a:gd name="connsiteY0" fmla="*/ 4093 h 778692"/>
                <a:gd name="connsiteX1" fmla="*/ 3798258 w 3798258"/>
                <a:gd name="connsiteY1" fmla="*/ 309686 h 778692"/>
                <a:gd name="connsiteX2" fmla="*/ 3788733 w 3798258"/>
                <a:gd name="connsiteY2" fmla="*/ 772342 h 778692"/>
                <a:gd name="connsiteX3" fmla="*/ 2339603 w 3798258"/>
                <a:gd name="connsiteY3" fmla="*/ 778692 h 778692"/>
                <a:gd name="connsiteX4" fmla="*/ 206030 w 3798258"/>
                <a:gd name="connsiteY4" fmla="*/ 212277 h 778692"/>
                <a:gd name="connsiteX5" fmla="*/ 239262 w 3798258"/>
                <a:gd name="connsiteY5" fmla="*/ 4093 h 778692"/>
                <a:gd name="connsiteX0" fmla="*/ 33232 w 3592228"/>
                <a:gd name="connsiteY0" fmla="*/ 0 h 774599"/>
                <a:gd name="connsiteX1" fmla="*/ 3592228 w 3592228"/>
                <a:gd name="connsiteY1" fmla="*/ 305593 h 774599"/>
                <a:gd name="connsiteX2" fmla="*/ 3582703 w 3592228"/>
                <a:gd name="connsiteY2" fmla="*/ 768249 h 774599"/>
                <a:gd name="connsiteX3" fmla="*/ 2133573 w 3592228"/>
                <a:gd name="connsiteY3" fmla="*/ 774599 h 774599"/>
                <a:gd name="connsiteX4" fmla="*/ 0 w 3592228"/>
                <a:gd name="connsiteY4" fmla="*/ 208184 h 774599"/>
                <a:gd name="connsiteX5" fmla="*/ 33232 w 3592228"/>
                <a:gd name="connsiteY5" fmla="*/ 0 h 774599"/>
                <a:gd name="connsiteX0" fmla="*/ 2190 w 3561186"/>
                <a:gd name="connsiteY0" fmla="*/ 0 h 774599"/>
                <a:gd name="connsiteX1" fmla="*/ 3561186 w 3561186"/>
                <a:gd name="connsiteY1" fmla="*/ 305593 h 774599"/>
                <a:gd name="connsiteX2" fmla="*/ 3551661 w 3561186"/>
                <a:gd name="connsiteY2" fmla="*/ 768249 h 774599"/>
                <a:gd name="connsiteX3" fmla="*/ 2102531 w 3561186"/>
                <a:gd name="connsiteY3" fmla="*/ 774599 h 774599"/>
                <a:gd name="connsiteX4" fmla="*/ 48522 w 3561186"/>
                <a:gd name="connsiteY4" fmla="*/ 316134 h 774599"/>
                <a:gd name="connsiteX5" fmla="*/ 2190 w 3561186"/>
                <a:gd name="connsiteY5" fmla="*/ 0 h 774599"/>
                <a:gd name="connsiteX0" fmla="*/ 2190 w 3561186"/>
                <a:gd name="connsiteY0" fmla="*/ 0 h 774599"/>
                <a:gd name="connsiteX1" fmla="*/ 3561186 w 3561186"/>
                <a:gd name="connsiteY1" fmla="*/ 305593 h 774599"/>
                <a:gd name="connsiteX2" fmla="*/ 3551661 w 3561186"/>
                <a:gd name="connsiteY2" fmla="*/ 768249 h 774599"/>
                <a:gd name="connsiteX3" fmla="*/ 2102531 w 3561186"/>
                <a:gd name="connsiteY3" fmla="*/ 774599 h 774599"/>
                <a:gd name="connsiteX4" fmla="*/ 48522 w 3561186"/>
                <a:gd name="connsiteY4" fmla="*/ 316134 h 774599"/>
                <a:gd name="connsiteX5" fmla="*/ 2190 w 3561186"/>
                <a:gd name="connsiteY5" fmla="*/ 0 h 774599"/>
                <a:gd name="connsiteX0" fmla="*/ 100004 w 3659000"/>
                <a:gd name="connsiteY0" fmla="*/ 0 h 774599"/>
                <a:gd name="connsiteX1" fmla="*/ 3659000 w 3659000"/>
                <a:gd name="connsiteY1" fmla="*/ 305593 h 774599"/>
                <a:gd name="connsiteX2" fmla="*/ 3649475 w 3659000"/>
                <a:gd name="connsiteY2" fmla="*/ 768249 h 774599"/>
                <a:gd name="connsiteX3" fmla="*/ 2200345 w 3659000"/>
                <a:gd name="connsiteY3" fmla="*/ 774599 h 774599"/>
                <a:gd name="connsiteX4" fmla="*/ 146336 w 3659000"/>
                <a:gd name="connsiteY4" fmla="*/ 316134 h 774599"/>
                <a:gd name="connsiteX5" fmla="*/ 100004 w 3659000"/>
                <a:gd name="connsiteY5" fmla="*/ 0 h 774599"/>
                <a:gd name="connsiteX0" fmla="*/ 1965 w 3560961"/>
                <a:gd name="connsiteY0" fmla="*/ 0 h 774599"/>
                <a:gd name="connsiteX1" fmla="*/ 3560961 w 3560961"/>
                <a:gd name="connsiteY1" fmla="*/ 305593 h 774599"/>
                <a:gd name="connsiteX2" fmla="*/ 3551436 w 3560961"/>
                <a:gd name="connsiteY2" fmla="*/ 768249 h 774599"/>
                <a:gd name="connsiteX3" fmla="*/ 2102306 w 3560961"/>
                <a:gd name="connsiteY3" fmla="*/ 774599 h 774599"/>
                <a:gd name="connsiteX4" fmla="*/ 346663 w 3560961"/>
                <a:gd name="connsiteY4" fmla="*/ 474884 h 774599"/>
                <a:gd name="connsiteX5" fmla="*/ 1965 w 3560961"/>
                <a:gd name="connsiteY5" fmla="*/ 0 h 774599"/>
                <a:gd name="connsiteX0" fmla="*/ 26666 w 3585662"/>
                <a:gd name="connsiteY0" fmla="*/ 0 h 774599"/>
                <a:gd name="connsiteX1" fmla="*/ 3585662 w 3585662"/>
                <a:gd name="connsiteY1" fmla="*/ 305593 h 774599"/>
                <a:gd name="connsiteX2" fmla="*/ 3576137 w 3585662"/>
                <a:gd name="connsiteY2" fmla="*/ 768249 h 774599"/>
                <a:gd name="connsiteX3" fmla="*/ 2127007 w 3585662"/>
                <a:gd name="connsiteY3" fmla="*/ 774599 h 774599"/>
                <a:gd name="connsiteX4" fmla="*/ 371364 w 3585662"/>
                <a:gd name="connsiteY4" fmla="*/ 474884 h 774599"/>
                <a:gd name="connsiteX5" fmla="*/ 26666 w 3585662"/>
                <a:gd name="connsiteY5" fmla="*/ 0 h 774599"/>
                <a:gd name="connsiteX0" fmla="*/ 26666 w 3585662"/>
                <a:gd name="connsiteY0" fmla="*/ 0 h 774599"/>
                <a:gd name="connsiteX1" fmla="*/ 3585662 w 3585662"/>
                <a:gd name="connsiteY1" fmla="*/ 305593 h 774599"/>
                <a:gd name="connsiteX2" fmla="*/ 3576137 w 3585662"/>
                <a:gd name="connsiteY2" fmla="*/ 768249 h 774599"/>
                <a:gd name="connsiteX3" fmla="*/ 2127007 w 3585662"/>
                <a:gd name="connsiteY3" fmla="*/ 774599 h 774599"/>
                <a:gd name="connsiteX4" fmla="*/ 371364 w 3585662"/>
                <a:gd name="connsiteY4" fmla="*/ 474884 h 774599"/>
                <a:gd name="connsiteX5" fmla="*/ 26666 w 3585662"/>
                <a:gd name="connsiteY5" fmla="*/ 0 h 774599"/>
                <a:gd name="connsiteX0" fmla="*/ 26666 w 3585662"/>
                <a:gd name="connsiteY0" fmla="*/ 0 h 774599"/>
                <a:gd name="connsiteX1" fmla="*/ 3585662 w 3585662"/>
                <a:gd name="connsiteY1" fmla="*/ 305593 h 774599"/>
                <a:gd name="connsiteX2" fmla="*/ 3576137 w 3585662"/>
                <a:gd name="connsiteY2" fmla="*/ 768249 h 774599"/>
                <a:gd name="connsiteX3" fmla="*/ 2127007 w 3585662"/>
                <a:gd name="connsiteY3" fmla="*/ 774599 h 774599"/>
                <a:gd name="connsiteX4" fmla="*/ 371363 w 3585662"/>
                <a:gd name="connsiteY4" fmla="*/ 551084 h 774599"/>
                <a:gd name="connsiteX5" fmla="*/ 26666 w 3585662"/>
                <a:gd name="connsiteY5" fmla="*/ 0 h 774599"/>
                <a:gd name="connsiteX0" fmla="*/ 867 w 3873146"/>
                <a:gd name="connsiteY0" fmla="*/ 0 h 803174"/>
                <a:gd name="connsiteX1" fmla="*/ 3873146 w 3873146"/>
                <a:gd name="connsiteY1" fmla="*/ 334168 h 803174"/>
                <a:gd name="connsiteX2" fmla="*/ 3863621 w 3873146"/>
                <a:gd name="connsiteY2" fmla="*/ 796824 h 803174"/>
                <a:gd name="connsiteX3" fmla="*/ 2414491 w 3873146"/>
                <a:gd name="connsiteY3" fmla="*/ 803174 h 803174"/>
                <a:gd name="connsiteX4" fmla="*/ 658847 w 3873146"/>
                <a:gd name="connsiteY4" fmla="*/ 579659 h 803174"/>
                <a:gd name="connsiteX5" fmla="*/ 867 w 3873146"/>
                <a:gd name="connsiteY5" fmla="*/ 0 h 803174"/>
                <a:gd name="connsiteX0" fmla="*/ 84491 w 3956770"/>
                <a:gd name="connsiteY0" fmla="*/ 0 h 803174"/>
                <a:gd name="connsiteX1" fmla="*/ 3956770 w 3956770"/>
                <a:gd name="connsiteY1" fmla="*/ 334168 h 803174"/>
                <a:gd name="connsiteX2" fmla="*/ 3947245 w 3956770"/>
                <a:gd name="connsiteY2" fmla="*/ 796824 h 803174"/>
                <a:gd name="connsiteX3" fmla="*/ 2498115 w 3956770"/>
                <a:gd name="connsiteY3" fmla="*/ 803174 h 803174"/>
                <a:gd name="connsiteX4" fmla="*/ 294924 w 3956770"/>
                <a:gd name="connsiteY4" fmla="*/ 517747 h 803174"/>
                <a:gd name="connsiteX5" fmla="*/ 84491 w 3956770"/>
                <a:gd name="connsiteY5" fmla="*/ 0 h 803174"/>
                <a:gd name="connsiteX0" fmla="*/ 84491 w 3956770"/>
                <a:gd name="connsiteY0" fmla="*/ 0 h 803174"/>
                <a:gd name="connsiteX1" fmla="*/ 3956770 w 3956770"/>
                <a:gd name="connsiteY1" fmla="*/ 334168 h 803174"/>
                <a:gd name="connsiteX2" fmla="*/ 3947245 w 3956770"/>
                <a:gd name="connsiteY2" fmla="*/ 796824 h 803174"/>
                <a:gd name="connsiteX3" fmla="*/ 2498115 w 3956770"/>
                <a:gd name="connsiteY3" fmla="*/ 803174 h 803174"/>
                <a:gd name="connsiteX4" fmla="*/ 294924 w 3956770"/>
                <a:gd name="connsiteY4" fmla="*/ 517747 h 803174"/>
                <a:gd name="connsiteX5" fmla="*/ 84491 w 3956770"/>
                <a:gd name="connsiteY5" fmla="*/ 0 h 803174"/>
                <a:gd name="connsiteX0" fmla="*/ 84491 w 3956770"/>
                <a:gd name="connsiteY0" fmla="*/ 0 h 807967"/>
                <a:gd name="connsiteX1" fmla="*/ 3956770 w 3956770"/>
                <a:gd name="connsiteY1" fmla="*/ 334168 h 807967"/>
                <a:gd name="connsiteX2" fmla="*/ 3947245 w 3956770"/>
                <a:gd name="connsiteY2" fmla="*/ 796824 h 807967"/>
                <a:gd name="connsiteX3" fmla="*/ 2498115 w 3956770"/>
                <a:gd name="connsiteY3" fmla="*/ 803174 h 807967"/>
                <a:gd name="connsiteX4" fmla="*/ 294924 w 3956770"/>
                <a:gd name="connsiteY4" fmla="*/ 517747 h 807967"/>
                <a:gd name="connsiteX5" fmla="*/ 84491 w 3956770"/>
                <a:gd name="connsiteY5" fmla="*/ 0 h 807967"/>
                <a:gd name="connsiteX0" fmla="*/ 84491 w 3956770"/>
                <a:gd name="connsiteY0" fmla="*/ 0 h 803174"/>
                <a:gd name="connsiteX1" fmla="*/ 3956770 w 3956770"/>
                <a:gd name="connsiteY1" fmla="*/ 334168 h 803174"/>
                <a:gd name="connsiteX2" fmla="*/ 3947245 w 3956770"/>
                <a:gd name="connsiteY2" fmla="*/ 796824 h 803174"/>
                <a:gd name="connsiteX3" fmla="*/ 2498115 w 3956770"/>
                <a:gd name="connsiteY3" fmla="*/ 803174 h 803174"/>
                <a:gd name="connsiteX4" fmla="*/ 294924 w 3956770"/>
                <a:gd name="connsiteY4" fmla="*/ 517747 h 803174"/>
                <a:gd name="connsiteX5" fmla="*/ 84491 w 3956770"/>
                <a:gd name="connsiteY5" fmla="*/ 0 h 803174"/>
                <a:gd name="connsiteX0" fmla="*/ 92657 w 3964936"/>
                <a:gd name="connsiteY0" fmla="*/ 0 h 803174"/>
                <a:gd name="connsiteX1" fmla="*/ 3964936 w 3964936"/>
                <a:gd name="connsiteY1" fmla="*/ 334168 h 803174"/>
                <a:gd name="connsiteX2" fmla="*/ 3955411 w 3964936"/>
                <a:gd name="connsiteY2" fmla="*/ 796824 h 803174"/>
                <a:gd name="connsiteX3" fmla="*/ 2506281 w 3964936"/>
                <a:gd name="connsiteY3" fmla="*/ 803174 h 803174"/>
                <a:gd name="connsiteX4" fmla="*/ 288172 w 3964936"/>
                <a:gd name="connsiteY4" fmla="*/ 793972 h 803174"/>
                <a:gd name="connsiteX5" fmla="*/ 92657 w 3964936"/>
                <a:gd name="connsiteY5" fmla="*/ 0 h 803174"/>
                <a:gd name="connsiteX0" fmla="*/ 76623 w 3978738"/>
                <a:gd name="connsiteY0" fmla="*/ 0 h 707924"/>
                <a:gd name="connsiteX1" fmla="*/ 3978738 w 3978738"/>
                <a:gd name="connsiteY1" fmla="*/ 238918 h 707924"/>
                <a:gd name="connsiteX2" fmla="*/ 3969213 w 3978738"/>
                <a:gd name="connsiteY2" fmla="*/ 701574 h 707924"/>
                <a:gd name="connsiteX3" fmla="*/ 2520083 w 3978738"/>
                <a:gd name="connsiteY3" fmla="*/ 707924 h 707924"/>
                <a:gd name="connsiteX4" fmla="*/ 301974 w 3978738"/>
                <a:gd name="connsiteY4" fmla="*/ 698722 h 707924"/>
                <a:gd name="connsiteX5" fmla="*/ 76623 w 3978738"/>
                <a:gd name="connsiteY5" fmla="*/ 0 h 70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78738" h="707924">
                  <a:moveTo>
                    <a:pt x="76623" y="0"/>
                  </a:moveTo>
                  <a:lnTo>
                    <a:pt x="3978738" y="238918"/>
                  </a:lnTo>
                  <a:lnTo>
                    <a:pt x="3969213" y="701574"/>
                  </a:lnTo>
                  <a:lnTo>
                    <a:pt x="2520083" y="707924"/>
                  </a:lnTo>
                  <a:cubicBezTo>
                    <a:pt x="1991756" y="699776"/>
                    <a:pt x="1467564" y="702409"/>
                    <a:pt x="301974" y="698722"/>
                  </a:cubicBezTo>
                  <a:cubicBezTo>
                    <a:pt x="-187318" y="398172"/>
                    <a:pt x="61387" y="16574"/>
                    <a:pt x="76623" y="0"/>
                  </a:cubicBezTo>
                  <a:close/>
                </a:path>
              </a:pathLst>
            </a:custGeom>
            <a:gradFill>
              <a:gsLst>
                <a:gs pos="0">
                  <a:schemeClr val="tx1">
                    <a:alpha val="10000"/>
                  </a:schemeClr>
                </a:gs>
                <a:gs pos="78000">
                  <a:srgbClr val="00A88E">
                    <a:alpha val="2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49" name="Рисунок 1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74622" y="3401049"/>
              <a:ext cx="659957" cy="446740"/>
            </a:xfrm>
            <a:prstGeom prst="rect">
              <a:avLst/>
            </a:prstGeom>
          </p:spPr>
        </p:pic>
        <p:grpSp>
          <p:nvGrpSpPr>
            <p:cNvPr id="156" name="Группа 155"/>
            <p:cNvGrpSpPr/>
            <p:nvPr/>
          </p:nvGrpSpPr>
          <p:grpSpPr>
            <a:xfrm>
              <a:off x="9162548" y="1684021"/>
              <a:ext cx="2591302" cy="779585"/>
              <a:chOff x="9162548" y="1381732"/>
              <a:chExt cx="2591302" cy="779585"/>
            </a:xfrm>
          </p:grpSpPr>
          <p:sp>
            <p:nvSpPr>
              <p:cNvPr id="121" name="Прямоугольник 120"/>
              <p:cNvSpPr/>
              <p:nvPr/>
            </p:nvSpPr>
            <p:spPr>
              <a:xfrm>
                <a:off x="9162548" y="1381732"/>
                <a:ext cx="2591302" cy="779585"/>
              </a:xfrm>
              <a:prstGeom prst="rect">
                <a:avLst/>
              </a:prstGeom>
              <a:solidFill>
                <a:srgbClr val="00A88E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 smtClean="0">
                    <a:solidFill>
                      <a:prstClr val="white"/>
                    </a:solidFill>
                  </a:rPr>
                  <a:t>СЛЕДУЮЩИЙ УРОВЕНЬ</a:t>
                </a:r>
                <a:endParaRPr lang="en-US" b="1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0" name="Прямая соединительная линия 149"/>
              <p:cNvCxnSpPr/>
              <p:nvPr/>
            </p:nvCxnSpPr>
            <p:spPr>
              <a:xfrm>
                <a:off x="9222079" y="2144648"/>
                <a:ext cx="2474788" cy="0"/>
              </a:xfrm>
              <a:prstGeom prst="line">
                <a:avLst/>
              </a:prstGeom>
              <a:ln w="28575">
                <a:gradFill>
                  <a:gsLst>
                    <a:gs pos="0">
                      <a:schemeClr val="accent2">
                        <a:alpha val="0"/>
                      </a:schemeClr>
                    </a:gs>
                    <a:gs pos="50000">
                      <a:schemeClr val="accent2"/>
                    </a:gs>
                    <a:gs pos="100000">
                      <a:schemeClr val="accent2">
                        <a:alpha val="0"/>
                      </a:schemeClr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1" name="Прямая соединительная линия 150"/>
            <p:cNvCxnSpPr/>
            <p:nvPr/>
          </p:nvCxnSpPr>
          <p:spPr>
            <a:xfrm>
              <a:off x="9128125" y="4962783"/>
              <a:ext cx="1347887" cy="0"/>
            </a:xfrm>
            <a:prstGeom prst="line">
              <a:avLst/>
            </a:prstGeom>
            <a:ln w="19050">
              <a:solidFill>
                <a:srgbClr val="00A88E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/>
            <p:cNvCxnSpPr/>
            <p:nvPr/>
          </p:nvCxnSpPr>
          <p:spPr>
            <a:xfrm rot="16200000">
              <a:off x="10052033" y="4557857"/>
              <a:ext cx="831172" cy="0"/>
            </a:xfrm>
            <a:prstGeom prst="line">
              <a:avLst/>
            </a:prstGeom>
            <a:ln w="19050">
              <a:solidFill>
                <a:srgbClr val="00A8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Прямая соединительная линия 156"/>
            <p:cNvCxnSpPr/>
            <p:nvPr/>
          </p:nvCxnSpPr>
          <p:spPr>
            <a:xfrm flipV="1">
              <a:off x="10467797" y="2627119"/>
              <a:ext cx="0" cy="505502"/>
            </a:xfrm>
            <a:prstGeom prst="line">
              <a:avLst/>
            </a:prstGeom>
            <a:ln w="19050">
              <a:solidFill>
                <a:srgbClr val="00A88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Скругленный прямоугольник 159"/>
            <p:cNvSpPr/>
            <p:nvPr/>
          </p:nvSpPr>
          <p:spPr>
            <a:xfrm>
              <a:off x="9162548" y="3258154"/>
              <a:ext cx="2591302" cy="776777"/>
            </a:xfrm>
            <a:prstGeom prst="roundRect">
              <a:avLst>
                <a:gd name="adj" fmla="val 10359"/>
              </a:avLst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95350" algn="ctr">
                <a:buClr>
                  <a:srgbClr val="009982"/>
                </a:buClr>
              </a:pPr>
              <a:r>
                <a:rPr lang="ru-RU" sz="1600" b="1" dirty="0" smtClean="0">
                  <a:solidFill>
                    <a:prstClr val="white"/>
                  </a:solidFill>
                </a:rPr>
                <a:t>СЛЕДУЮЩАЯ ТЕМА</a:t>
              </a:r>
              <a:endParaRPr lang="en-US" sz="1600" b="1" dirty="0">
                <a:solidFill>
                  <a:prstClr val="white"/>
                </a:solidFill>
              </a:endParaRPr>
            </a:p>
          </p:txBody>
        </p:sp>
        <p:sp>
          <p:nvSpPr>
            <p:cNvPr id="162" name="Прямоугольник 161"/>
            <p:cNvSpPr/>
            <p:nvPr/>
          </p:nvSpPr>
          <p:spPr>
            <a:xfrm>
              <a:off x="8040576" y="5333506"/>
              <a:ext cx="1434046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00A88E"/>
                  </a:solidFill>
                </a:rPr>
                <a:t>Темы первого урока пройдены</a:t>
              </a:r>
              <a:endParaRPr lang="en-US" sz="1400" b="1" dirty="0">
                <a:solidFill>
                  <a:srgbClr val="00A88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3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2"/>
          <p:cNvSpPr>
            <a:spLocks noGrp="1"/>
          </p:cNvSpPr>
          <p:nvPr>
            <p:ph type="title"/>
          </p:nvPr>
        </p:nvSpPr>
        <p:spPr>
          <a:xfrm>
            <a:off x="423333" y="232231"/>
            <a:ext cx="11244777" cy="332399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РАСПИСАНИЕ ОБУЧЕНИЯ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23333" y="5176245"/>
            <a:ext cx="4944533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 smtClean="0">
                <a:solidFill>
                  <a:prstClr val="white"/>
                </a:solidFill>
              </a:rPr>
              <a:t>Обучение длится 15 недель</a:t>
            </a:r>
            <a:endParaRPr lang="en-US" sz="1600" dirty="0" smtClean="0">
              <a:solidFill>
                <a:prstClr val="white"/>
              </a:solidFill>
            </a:endParaRPr>
          </a:p>
          <a:p>
            <a:pPr>
              <a:lnSpc>
                <a:spcPct val="130000"/>
              </a:lnSpc>
            </a:pPr>
            <a:r>
              <a:rPr lang="ru-RU" sz="1600" dirty="0" smtClean="0">
                <a:solidFill>
                  <a:prstClr val="white"/>
                </a:solidFill>
              </a:rPr>
              <a:t>Средняя продолжительность изучения 1 темы – 17 дней </a:t>
            </a: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68950" y="5176245"/>
            <a:ext cx="4944533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prstClr val="white"/>
                </a:solidFill>
              </a:rPr>
              <a:t>Обучение длится </a:t>
            </a:r>
            <a:r>
              <a:rPr lang="ru-RU" sz="1600" dirty="0" smtClean="0">
                <a:solidFill>
                  <a:prstClr val="white"/>
                </a:solidFill>
              </a:rPr>
              <a:t>10 </a:t>
            </a:r>
            <a:r>
              <a:rPr lang="ru-RU" sz="1600" dirty="0">
                <a:solidFill>
                  <a:prstClr val="white"/>
                </a:solidFill>
              </a:rPr>
              <a:t>недель</a:t>
            </a:r>
            <a:endParaRPr lang="en-US" sz="1600" dirty="0">
              <a:solidFill>
                <a:prstClr val="white"/>
              </a:solidFill>
            </a:endParaRPr>
          </a:p>
          <a:p>
            <a:pPr>
              <a:lnSpc>
                <a:spcPct val="130000"/>
              </a:lnSpc>
            </a:pPr>
            <a:r>
              <a:rPr lang="ru-RU" sz="1600" dirty="0">
                <a:solidFill>
                  <a:prstClr val="white"/>
                </a:solidFill>
              </a:rPr>
              <a:t>Средняя продолжительность изучения 1 темы – 8</a:t>
            </a:r>
            <a:r>
              <a:rPr lang="ru-RU" sz="1600" dirty="0" smtClean="0">
                <a:solidFill>
                  <a:prstClr val="white"/>
                </a:solidFill>
              </a:rPr>
              <a:t> </a:t>
            </a:r>
            <a:r>
              <a:rPr lang="ru-RU" sz="1600" dirty="0">
                <a:solidFill>
                  <a:prstClr val="white"/>
                </a:solidFill>
              </a:rPr>
              <a:t>дней </a:t>
            </a:r>
          </a:p>
        </p:txBody>
      </p:sp>
      <p:pic>
        <p:nvPicPr>
          <p:cNvPr id="81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950" y="1467293"/>
            <a:ext cx="5698257" cy="3551275"/>
          </a:xfrm>
          <a:prstGeom prst="rect">
            <a:avLst/>
          </a:prstGeom>
        </p:spPr>
      </p:pic>
      <p:pic>
        <p:nvPicPr>
          <p:cNvPr id="82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14" y="1467293"/>
            <a:ext cx="5513055" cy="3551275"/>
          </a:xfrm>
          <a:prstGeom prst="rect">
            <a:avLst/>
          </a:prstGeom>
        </p:spPr>
      </p:pic>
      <p:sp>
        <p:nvSpPr>
          <p:cNvPr id="83" name="Rectangle 16"/>
          <p:cNvSpPr/>
          <p:nvPr/>
        </p:nvSpPr>
        <p:spPr>
          <a:xfrm>
            <a:off x="3434316" y="1839433"/>
            <a:ext cx="2254103" cy="4786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4" name="Rectangle 17"/>
          <p:cNvSpPr/>
          <p:nvPr/>
        </p:nvSpPr>
        <p:spPr>
          <a:xfrm>
            <a:off x="9317664" y="1991833"/>
            <a:ext cx="2254103" cy="4786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s without pagination">
  <a:themeElements>
    <a:clrScheme name="Kaspersky Lab colors">
      <a:dk1>
        <a:sysClr val="windowText" lastClr="000000"/>
      </a:dk1>
      <a:lt1>
        <a:sysClr val="window" lastClr="FFFFFF"/>
      </a:lt1>
      <a:dk2>
        <a:srgbClr val="006D5C"/>
      </a:dk2>
      <a:lt2>
        <a:srgbClr val="E7E6E6"/>
      </a:lt2>
      <a:accent1>
        <a:srgbClr val="0F6B5E"/>
      </a:accent1>
      <a:accent2>
        <a:srgbClr val="009982"/>
      </a:accent2>
      <a:accent3>
        <a:srgbClr val="71C9BC"/>
      </a:accent3>
      <a:accent4>
        <a:srgbClr val="575757"/>
      </a:accent4>
      <a:accent5>
        <a:srgbClr val="C8C8C8"/>
      </a:accent5>
      <a:accent6>
        <a:srgbClr val="FF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Slides without pagination">
  <a:themeElements>
    <a:clrScheme name="Kaspersky Lab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F6B5E"/>
      </a:accent1>
      <a:accent2>
        <a:srgbClr val="00A88E"/>
      </a:accent2>
      <a:accent3>
        <a:srgbClr val="C4161C"/>
      </a:accent3>
      <a:accent4>
        <a:srgbClr val="ED1D24"/>
      </a:accent4>
      <a:accent5>
        <a:srgbClr val="FF6300"/>
      </a:accent5>
      <a:accent6>
        <a:srgbClr val="FFBC00"/>
      </a:accent6>
      <a:hlink>
        <a:srgbClr val="FFFFF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 without pagination">
  <a:themeElements>
    <a:clrScheme name="Kaspersky Lab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F6B5E"/>
      </a:accent1>
      <a:accent2>
        <a:srgbClr val="00A88E"/>
      </a:accent2>
      <a:accent3>
        <a:srgbClr val="C4161C"/>
      </a:accent3>
      <a:accent4>
        <a:srgbClr val="ED1D24"/>
      </a:accent4>
      <a:accent5>
        <a:srgbClr val="FF6300"/>
      </a:accent5>
      <a:accent6>
        <a:srgbClr val="FFBC00"/>
      </a:accent6>
      <a:hlink>
        <a:srgbClr val="FFFFF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lides without pagination">
  <a:themeElements>
    <a:clrScheme name="Kaspersky Lab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F6B5E"/>
      </a:accent1>
      <a:accent2>
        <a:srgbClr val="00A88E"/>
      </a:accent2>
      <a:accent3>
        <a:srgbClr val="C4161C"/>
      </a:accent3>
      <a:accent4>
        <a:srgbClr val="ED1D24"/>
      </a:accent4>
      <a:accent5>
        <a:srgbClr val="FF6300"/>
      </a:accent5>
      <a:accent6>
        <a:srgbClr val="FFBC00"/>
      </a:accent6>
      <a:hlink>
        <a:srgbClr val="FFFFF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Slides without pagination">
  <a:themeElements>
    <a:clrScheme name="Kaspersky Lab colors">
      <a:dk1>
        <a:sysClr val="windowText" lastClr="000000"/>
      </a:dk1>
      <a:lt1>
        <a:sysClr val="window" lastClr="FFFFFF"/>
      </a:lt1>
      <a:dk2>
        <a:srgbClr val="006D5C"/>
      </a:dk2>
      <a:lt2>
        <a:srgbClr val="E7E6E6"/>
      </a:lt2>
      <a:accent1>
        <a:srgbClr val="0F6B5E"/>
      </a:accent1>
      <a:accent2>
        <a:srgbClr val="009982"/>
      </a:accent2>
      <a:accent3>
        <a:srgbClr val="71C9BC"/>
      </a:accent3>
      <a:accent4>
        <a:srgbClr val="575757"/>
      </a:accent4>
      <a:accent5>
        <a:srgbClr val="C8C8C8"/>
      </a:accent5>
      <a:accent6>
        <a:srgbClr val="FF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Slides without pagination">
  <a:themeElements>
    <a:clrScheme name="Kaspersky Lab colors">
      <a:dk1>
        <a:sysClr val="windowText" lastClr="000000"/>
      </a:dk1>
      <a:lt1>
        <a:sysClr val="window" lastClr="FFFFFF"/>
      </a:lt1>
      <a:dk2>
        <a:srgbClr val="006D5C"/>
      </a:dk2>
      <a:lt2>
        <a:srgbClr val="E7E6E6"/>
      </a:lt2>
      <a:accent1>
        <a:srgbClr val="0F6B5E"/>
      </a:accent1>
      <a:accent2>
        <a:srgbClr val="009982"/>
      </a:accent2>
      <a:accent3>
        <a:srgbClr val="71C9BC"/>
      </a:accent3>
      <a:accent4>
        <a:srgbClr val="575757"/>
      </a:accent4>
      <a:accent5>
        <a:srgbClr val="C8C8C8"/>
      </a:accent5>
      <a:accent6>
        <a:srgbClr val="FF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Slides without pagination">
  <a:themeElements>
    <a:clrScheme name="Kaspersky Lab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F6B5E"/>
      </a:accent1>
      <a:accent2>
        <a:srgbClr val="00A88E"/>
      </a:accent2>
      <a:accent3>
        <a:srgbClr val="C4161C"/>
      </a:accent3>
      <a:accent4>
        <a:srgbClr val="ED1D24"/>
      </a:accent4>
      <a:accent5>
        <a:srgbClr val="FF6300"/>
      </a:accent5>
      <a:accent6>
        <a:srgbClr val="FFBC00"/>
      </a:accent6>
      <a:hlink>
        <a:srgbClr val="FFFFF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ages and graphics">
  <a:themeElements>
    <a:clrScheme name="Pages and graphics">
      <a:dk1>
        <a:srgbClr val="575757"/>
      </a:dk1>
      <a:lt1>
        <a:srgbClr val="FFFFFF"/>
      </a:lt1>
      <a:dk2>
        <a:srgbClr val="A7A7A7"/>
      </a:dk2>
      <a:lt2>
        <a:srgbClr val="535353"/>
      </a:lt2>
      <a:accent1>
        <a:srgbClr val="006D5C"/>
      </a:accent1>
      <a:accent2>
        <a:srgbClr val="009982"/>
      </a:accent2>
      <a:accent3>
        <a:srgbClr val="71C9BC"/>
      </a:accent3>
      <a:accent4>
        <a:srgbClr val="8F8F8F"/>
      </a:accent4>
      <a:accent5>
        <a:srgbClr val="C8C8C8"/>
      </a:accent5>
      <a:accent6>
        <a:srgbClr val="FF0000"/>
      </a:accent6>
      <a:hlink>
        <a:srgbClr val="0000FF"/>
      </a:hlink>
      <a:folHlink>
        <a:srgbClr val="FF00FF"/>
      </a:folHlink>
    </a:clrScheme>
    <a:fontScheme name="Другая 57">
      <a:majorFont>
        <a:latin typeface="Arial"/>
        <a:ea typeface="Calibri"/>
        <a:cs typeface="Calibri"/>
      </a:majorFont>
      <a:minorFont>
        <a:latin typeface="Arial"/>
        <a:ea typeface="Helvetica"/>
        <a:cs typeface="Helvetica"/>
      </a:minorFont>
    </a:fontScheme>
    <a:fmtScheme name="Pages and graphic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Off val="44000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575757"/>
            </a:solidFill>
            <a:effectLst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575757"/>
            </a:solidFill>
            <a:effectLst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rgbClr val="000000"/>
        </a:fontRef>
      </a:style>
    </a:txDef>
  </a:objectDefaults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IconOverlay xmlns="http://schemas.microsoft.com/sharepoint/v4" xsi:nil="true"/>
    <Order1 xmlns="67964157-9572-4b92-8c3b-2af275d04da3" xsi:nil="true"/>
    <beww xmlns="3d170c0b-48a7-469c-ad39-e23df36a072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4244B393191E429CF38DCB774A43F2" ma:contentTypeVersion="4" ma:contentTypeDescription="Create a new document." ma:contentTypeScope="" ma:versionID="f55d2542fca4b03e97350f3ca8ef0285">
  <xsd:schema xmlns:xsd="http://www.w3.org/2001/XMLSchema" xmlns:xs="http://www.w3.org/2001/XMLSchema" xmlns:p="http://schemas.microsoft.com/office/2006/metadata/properties" xmlns:ns1="http://schemas.microsoft.com/sharepoint/v3" xmlns:ns2="67964157-9572-4b92-8c3b-2af275d04da3" xmlns:ns3="3d170c0b-48a7-469c-ad39-e23df36a0729" xmlns:ns4="http://schemas.microsoft.com/sharepoint/v4" targetNamespace="http://schemas.microsoft.com/office/2006/metadata/properties" ma:root="true" ma:fieldsID="5322d43aa4673239d66aa644728ba005" ns1:_="" ns2:_="" ns3:_="" ns4:_="">
    <xsd:import namespace="http://schemas.microsoft.com/sharepoint/v3"/>
    <xsd:import namespace="67964157-9572-4b92-8c3b-2af275d04da3"/>
    <xsd:import namespace="3d170c0b-48a7-469c-ad39-e23df36a0729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Order1" minOccurs="0"/>
                <xsd:element ref="ns3:beww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64157-9572-4b92-8c3b-2af275d04da3" elementFormDefault="qualified">
    <xsd:import namespace="http://schemas.microsoft.com/office/2006/documentManagement/types"/>
    <xsd:import namespace="http://schemas.microsoft.com/office/infopath/2007/PartnerControls"/>
    <xsd:element name="Order1" ma:index="10" nillable="true" ma:displayName="Order" ma:internalName="Order1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170c0b-48a7-469c-ad39-e23df36a0729" elementFormDefault="qualified">
    <xsd:import namespace="http://schemas.microsoft.com/office/2006/documentManagement/types"/>
    <xsd:import namespace="http://schemas.microsoft.com/office/infopath/2007/PartnerControls"/>
    <xsd:element name="beww" ma:index="11" nillable="true" ma:displayName="Number" ma:internalName="beww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2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53DD92-2A9B-4F4F-B373-4C0870344CFB}">
  <ds:schemaRefs>
    <ds:schemaRef ds:uri="http://purl.org/dc/elements/1.1/"/>
    <ds:schemaRef ds:uri="67964157-9572-4b92-8c3b-2af275d04da3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3d170c0b-48a7-469c-ad39-e23df36a0729"/>
    <ds:schemaRef ds:uri="http://purl.org/dc/dcmitype/"/>
    <ds:schemaRef ds:uri="http://schemas.microsoft.com/office/2006/metadata/properties"/>
    <ds:schemaRef ds:uri="http://schemas.microsoft.com/sharepoint/v3"/>
    <ds:schemaRef ds:uri="http://www.w3.org/XML/1998/namespace"/>
    <ds:schemaRef ds:uri="http://schemas.microsoft.com/sharepoint/v4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F196463-AF31-46C5-8585-B0F1A499B7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C40F7E-71E9-4F5C-9408-CA15BFDBD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7964157-9572-4b92-8c3b-2af275d04da3"/>
    <ds:schemaRef ds:uri="3d170c0b-48a7-469c-ad39-e23df36a0729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13790</TotalTime>
  <Words>1002</Words>
  <Application>Microsoft Office PowerPoint</Application>
  <PresentationFormat>Широкоэкранный</PresentationFormat>
  <Paragraphs>248</Paragraphs>
  <Slides>21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21</vt:i4>
      </vt:variant>
    </vt:vector>
  </HeadingPairs>
  <TitlesOfParts>
    <vt:vector size="35" baseType="lpstr">
      <vt:lpstr>Arial</vt:lpstr>
      <vt:lpstr>Calibri</vt:lpstr>
      <vt:lpstr>Helvetica</vt:lpstr>
      <vt:lpstr>Open Sans</vt:lpstr>
      <vt:lpstr>Times New Roman</vt:lpstr>
      <vt:lpstr>Wingdings</vt:lpstr>
      <vt:lpstr>Slides without pagination</vt:lpstr>
      <vt:lpstr>7_Slides without pagination</vt:lpstr>
      <vt:lpstr>1_Slides without pagination</vt:lpstr>
      <vt:lpstr>2_Slides without pagination</vt:lpstr>
      <vt:lpstr>12_Slides without pagination</vt:lpstr>
      <vt:lpstr>13_Slides without pagination</vt:lpstr>
      <vt:lpstr>10_Slides without pagination</vt:lpstr>
      <vt:lpstr>Pages and graphics</vt:lpstr>
      <vt:lpstr>Kaspersky Automated Security Awareness Platform (ASAP)</vt:lpstr>
      <vt:lpstr>ВСЕ СЕМЕЙСТВО ПРОДУКТОВ KASPERSKY SECURITY AWARENESS</vt:lpstr>
      <vt:lpstr>ВСЕ СЕМЕЙСТВО ПРОДУКТОВ KASPERSKY SECURITY AWARENESS</vt:lpstr>
      <vt:lpstr>Непрерывное обучение позволяет удержать полученные навыки</vt:lpstr>
      <vt:lpstr>KASPERSKY ASAP – ГИБКОЕ И ПРОСТОЕ В ИСПОЛЬЗОВАНИИ РЕШЕНИЕ</vt:lpstr>
      <vt:lpstr>1. УСТАНОВКА ЦЕЛЕЙ И ВЫБОР ПРОГРАММЫ</vt:lpstr>
      <vt:lpstr>ЦЕЛЕВЫЕ УРОВНИ</vt:lpstr>
      <vt:lpstr>2. УПРАВЛЕНИЕ ОБУЧЕНИЕМ</vt:lpstr>
      <vt:lpstr>РАСПИСАНИЕ ОБУЧЕНИЯ</vt:lpstr>
      <vt:lpstr>3. ОТЧЕТЫ И АНАЛИТИКА</vt:lpstr>
      <vt:lpstr>Презентация PowerPoint</vt:lpstr>
      <vt:lpstr>Отчеты и уведомления</vt:lpstr>
      <vt:lpstr>Отчеты и уведомления</vt:lpstr>
      <vt:lpstr>Все семейство продуктов Kaspersky Security Awareness</vt:lpstr>
      <vt:lpstr>KASPERSKY INTERACTIVE PROTECTION SIMULATION (KIPS)</vt:lpstr>
      <vt:lpstr>Презентация PowerPoint</vt:lpstr>
      <vt:lpstr>Все семейство продуктов Kaspersky Security Awareness</vt:lpstr>
      <vt:lpstr>ОБУЧЕНИЕ IT-СПЕЦИАЛИСТОВ НАВЫКАМ ПОДДЕРЖАНИЯ КИБЕРБЕЗОПАСНОСТИ</vt:lpstr>
      <vt:lpstr>Тренинги, которые действительно работают</vt:lpstr>
      <vt:lpstr>Презентация PowerPoint</vt:lpstr>
      <vt:lpstr>Спасибо за внимание!</vt:lpstr>
    </vt:vector>
  </TitlesOfParts>
  <Company>Kaspersky Lab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 Shapovalov</dc:creator>
  <cp:lastModifiedBy>User</cp:lastModifiedBy>
  <cp:revision>493</cp:revision>
  <dcterms:created xsi:type="dcterms:W3CDTF">2016-08-02T08:27:25Z</dcterms:created>
  <dcterms:modified xsi:type="dcterms:W3CDTF">2019-09-05T05:55:41Z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0x010100504244B393191E429CF38DCB774A43F2</vt:lpwstr>
  </property>
</Properties>
</file>